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slideLayouts/slideLayout11.xml" ContentType="application/vnd.openxmlformats-officedocument.presentationml.slideLayout+xml"/>
  <Override PartName="/ppt/theme/theme6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7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8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0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11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12.xml" ContentType="application/vnd.openxmlformats-officedocument.theme+xml"/>
  <Override PartName="/ppt/slideLayouts/slideLayout30.xml" ContentType="application/vnd.openxmlformats-officedocument.presentationml.slideLayout+xml"/>
  <Override PartName="/ppt/theme/theme1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1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18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9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0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1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  <p:sldMasterId id="2147483937" r:id="rId2"/>
    <p:sldMasterId id="2147483869" r:id="rId3"/>
    <p:sldMasterId id="2147483887" r:id="rId4"/>
    <p:sldMasterId id="2147483881" r:id="rId5"/>
    <p:sldMasterId id="2147483660" r:id="rId6"/>
    <p:sldMasterId id="2147483890" r:id="rId7"/>
    <p:sldMasterId id="2147483893" r:id="rId8"/>
    <p:sldMasterId id="2147483896" r:id="rId9"/>
    <p:sldMasterId id="2147483925" r:id="rId10"/>
    <p:sldMasterId id="2147483902" r:id="rId11"/>
    <p:sldMasterId id="2147483931" r:id="rId12"/>
    <p:sldMasterId id="2147483905" r:id="rId13"/>
    <p:sldMasterId id="2147483907" r:id="rId14"/>
    <p:sldMasterId id="2147483910" r:id="rId15"/>
    <p:sldMasterId id="2147483913" r:id="rId16"/>
    <p:sldMasterId id="2147483934" r:id="rId17"/>
    <p:sldMasterId id="2147483916" r:id="rId18"/>
    <p:sldMasterId id="2147483919" r:id="rId19"/>
    <p:sldMasterId id="2147483922" r:id="rId20"/>
    <p:sldMasterId id="2147483940" r:id="rId21"/>
    <p:sldMasterId id="2147483946" r:id="rId22"/>
  </p:sldMasterIdLst>
  <p:notesMasterIdLst>
    <p:notesMasterId r:id="rId25"/>
  </p:notesMasterIdLst>
  <p:sldIdLst>
    <p:sldId id="1172" r:id="rId23"/>
    <p:sldId id="1173" r:id="rId24"/>
  </p:sldIdLst>
  <p:sldSz cx="12192000" cy="6858000"/>
  <p:notesSz cx="6888163" cy="100203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6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FF99FF"/>
    <a:srgbClr val="9966FF"/>
    <a:srgbClr val="CC3300"/>
    <a:srgbClr val="FF9933"/>
    <a:srgbClr val="9900CC"/>
    <a:srgbClr val="CC00FF"/>
    <a:srgbClr val="FF3300"/>
    <a:srgbClr val="FF0066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89248" autoAdjust="0"/>
  </p:normalViewPr>
  <p:slideViewPr>
    <p:cSldViewPr>
      <p:cViewPr varScale="1">
        <p:scale>
          <a:sx n="74" d="100"/>
          <a:sy n="74" d="100"/>
        </p:scale>
        <p:origin x="75" y="2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31" d="100"/>
          <a:sy n="31" d="100"/>
        </p:scale>
        <p:origin x="-1542" y="-90"/>
      </p:cViewPr>
      <p:guideLst>
        <p:guide orient="horz" pos="3156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/>
          <a:lstStyle>
            <a:lvl1pPr algn="r">
              <a:defRPr sz="1200"/>
            </a:lvl1pPr>
          </a:lstStyle>
          <a:p>
            <a:fld id="{6389191F-6006-4965-8916-41314B9ED65F}" type="datetimeFigureOut">
              <a:rPr lang="en-GB" smtClean="0"/>
              <a:pPr/>
              <a:t>07/07/2026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6363" y="752475"/>
            <a:ext cx="667543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9" tIns="46365" rIns="92729" bIns="4636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6"/>
          </a:xfrm>
          <a:prstGeom prst="rect">
            <a:avLst/>
          </a:prstGeom>
        </p:spPr>
        <p:txBody>
          <a:bodyPr vert="horz" lIns="92729" tIns="46365" rIns="92729" bIns="463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7546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6"/>
            <a:ext cx="2984870" cy="501016"/>
          </a:xfrm>
          <a:prstGeom prst="rect">
            <a:avLst/>
          </a:prstGeom>
        </p:spPr>
        <p:txBody>
          <a:bodyPr vert="horz" lIns="92729" tIns="46365" rIns="92729" bIns="46365" rtlCol="0" anchor="b"/>
          <a:lstStyle>
            <a:lvl1pPr algn="r">
              <a:defRPr sz="1200"/>
            </a:lvl1pPr>
          </a:lstStyle>
          <a:p>
            <a:fld id="{92D34B4F-922A-44B5-B215-28B6495798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5817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7030A0"/>
          </a:solidFill>
        </p:spPr>
        <p:txBody>
          <a:bodyPr>
            <a:no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/>
              <a:pPr/>
              <a:t>07/07/2026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09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257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82027-5EF6-4CE9-B336-8825B2F5BF28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A27A-6917-4698-B3DC-CB706FBF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5251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bg1">
              <a:lumMod val="50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483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060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1">
              <a:lumMod val="50000"/>
              <a:lumOff val="50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627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053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7030A0"/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900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>
          <a:xfrm>
            <a:off x="0" y="675919"/>
            <a:ext cx="912000" cy="5480997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44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84"/>
            <a:ext cx="12192000" cy="694680"/>
          </a:xfrm>
          <a:solidFill>
            <a:srgbClr val="7030A0"/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1280000" y="675919"/>
            <a:ext cx="912000" cy="5480997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4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96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497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114300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333399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968552"/>
          </a:xfrm>
        </p:spPr>
        <p:txBody>
          <a:bodyPr/>
          <a:lstStyle>
            <a:lvl1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5209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3682027-5EF6-4CE9-B336-8825B2F5BF28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7B1A27A-6917-4698-B3DC-CB706FBF7C70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84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7030A0"/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95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 userDrawn="1"/>
        </p:nvSpPr>
        <p:spPr>
          <a:xfrm>
            <a:off x="0" y="675919"/>
            <a:ext cx="912000" cy="5480997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4400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84"/>
            <a:ext cx="12192000" cy="694680"/>
          </a:xfrm>
          <a:solidFill>
            <a:srgbClr val="7030A0"/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1280000" y="675919"/>
            <a:ext cx="912000" cy="5480997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4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3272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69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624"/>
            <a:ext cx="10972800" cy="1143000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333399"/>
                </a:solidFill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968552"/>
          </a:xfrm>
        </p:spPr>
        <p:txBody>
          <a:bodyPr/>
          <a:lstStyle>
            <a:lvl1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1pPr>
            <a:lvl2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2pPr>
            <a:lvl3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3pPr>
            <a:lvl4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4pPr>
            <a:lvl5pPr>
              <a:defRPr>
                <a:latin typeface="Trebuchet MS" panose="020B0603020202020204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1139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63682027-5EF6-4CE9-B336-8825B2F5BF28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7B1A27A-6917-4698-B3DC-CB706FBF7C70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8580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00B05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1396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0140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00B05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0395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44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/>
              <a:pPr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7561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82027-5EF6-4CE9-B336-8825B2F5BF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1A27A-6917-4698-B3DC-CB706FBF7C7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220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7030A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3348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428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FF99FF"/>
          </a:solidFill>
        </p:spPr>
        <p:txBody>
          <a:bodyPr/>
          <a:lstStyle>
            <a:lvl1pPr algn="l">
              <a:defRPr b="1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9208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663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C0000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823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403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C0000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1610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5386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27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0070C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P1: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/>
              <a:pPr/>
              <a:t>07/07/2026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82911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00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00B05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>
                <a:defRPr/>
              </a:pPr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0EA893-7016-4AAE-B08F-C141EE6BAD13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8456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951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7030A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>
                <a:defRPr/>
              </a:pPr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0EA893-7016-4AAE-B08F-C141EE6BAD13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8619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990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7030A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>
                <a:defRPr/>
              </a:pPr>
              <a:t>07/07/2026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0EA893-7016-4AAE-B08F-C141EE6BAD13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6329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6233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chemeClr val="tx1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/>
                </a:solidFill>
              </a:rPr>
              <a:pPr/>
              <a:t>07/07/2026</a:t>
            </a:fld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7148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63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00B05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/>
              <a:pPr/>
              <a:t>07/07/2026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885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2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C00000"/>
          </a:soli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/>
              <a:pPr/>
              <a:t>07/07/2026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133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947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solidFill>
            <a:srgbClr val="FF99FF"/>
          </a:solidFill>
        </p:spPr>
        <p:txBody>
          <a:bodyPr/>
          <a:lstStyle>
            <a:lvl1pPr algn="l">
              <a:defRPr b="1">
                <a:solidFill>
                  <a:srgbClr val="7030A0"/>
                </a:solidFill>
              </a:defRPr>
            </a:lvl1pPr>
          </a:lstStyle>
          <a:p>
            <a:r>
              <a:rPr lang="en-US" dirty="0"/>
              <a:t>P2: 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F7CF4-67DF-4B17-97A8-2724236BF876}" type="datetimeFigureOut">
              <a:rPr lang="en-GB" smtClean="0"/>
              <a:pPr/>
              <a:t>07/07/2026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0EA893-7016-4AAE-B08F-C141EE6BAD1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47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.JP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30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theme" Target="../theme/theme1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.JPG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theme" Target="../theme/theme1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.JPG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theme" Target="../theme/theme1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.JPG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theme" Target="../theme/theme17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1.JPG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theme" Target="../theme/theme19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theme" Target="../theme/theme20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.JPG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theme" Target="../theme/theme2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.JPG"/></Relationships>
</file>

<file path=ppt/slideMasters/_rels/slideMaster2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2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JP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JP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50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7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94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155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82027-5EF6-4CE9-B336-8825B2F5BF28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07/07/2026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1A27A-6917-4698-B3DC-CB706FBF7C70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108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285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FF99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srgbClr val="7030A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9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333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91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708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0" y="6192339"/>
            <a:ext cx="12192000" cy="679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48000" y="692696"/>
            <a:ext cx="12288000" cy="0"/>
          </a:xfrm>
          <a:prstGeom prst="line">
            <a:avLst/>
          </a:prstGeom>
          <a:ln w="38100">
            <a:solidFill>
              <a:srgbClr val="33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38100">
            <a:solidFill>
              <a:srgbClr val="33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37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090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727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8" r:id="rId1"/>
    <p:sldLayoutId id="2147483939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875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 pitchFamily="34" charset="0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846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157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7" r:id="rId1"/>
    <p:sldLayoutId id="2147483948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069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C0000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085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FF99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srgbClr val="7030A0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9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537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82027-5EF6-4CE9-B336-8825B2F5BF28}" type="datetimeFigureOut">
              <a:rPr lang="en-GB" smtClean="0"/>
              <a:t>07/07/2026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1A27A-6917-4698-B3DC-CB706FBF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785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675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298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 txBox="1">
            <a:spLocks/>
          </p:cNvSpPr>
          <p:nvPr/>
        </p:nvSpPr>
        <p:spPr>
          <a:xfrm>
            <a:off x="13772" y="6192339"/>
            <a:ext cx="12192000" cy="679760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endParaRPr lang="en-GB" sz="2800" b="1" i="1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84"/>
            <a:ext cx="12192000" cy="6946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3339" y="836713"/>
            <a:ext cx="1171330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" y="6182093"/>
            <a:ext cx="1173896" cy="681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104" y="6183950"/>
            <a:ext cx="1173896" cy="681617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48683" y="6182093"/>
            <a:ext cx="12288000" cy="0"/>
          </a:xfrm>
          <a:prstGeom prst="line">
            <a:avLst/>
          </a:prstGeom>
          <a:ln w="508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2652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90E9B54-6DD6-40F8-9A64-6D1AC6FA08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50"/>
          <a:stretch/>
        </p:blipFill>
        <p:spPr>
          <a:xfrm rot="16200000">
            <a:off x="2819637" y="-2161166"/>
            <a:ext cx="6552728" cy="1125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6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36554A-8D8B-493C-BECD-59568143DFF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85" t="5900" r="3809"/>
          <a:stretch/>
        </p:blipFill>
        <p:spPr>
          <a:xfrm>
            <a:off x="587388" y="202332"/>
            <a:ext cx="11017225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666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ER_PHOTO_0" val="JPG|/9j/4AAQSkZJRgABAQEAYABgAAD/4RDaRXhpZgAATU0AKgAAAAgABAE7AAIAAAAFAAAISodpAAQA&#10;AAABAAAIUJydAAEAAAAKAAAQyOocAAcAAAgMAAAAPgAAAAAc6gAAAAg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EdyZWcAAAAFkAMAAgAA&#10;ABQAABCekAQAAgAAABQAABCykpEAAgAAAAM1MwAAkpIAAgAAAAM1MwAA6hwABwAACAwAAAiSAAAA&#10;ABzqAAAAC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AAAAAAAAAAAAAAAAAAAAAAAAAAAAAAAAAAAAAAAAAAAAAAAAAAAAAAAAAAAAAAAA&#10;AAAAAAAAAAAAMjAxNDowNjoxOSAxMjoyNDo0NgAyMDE0OjA2OjE5IDEyOjI0OjQ2AAAARwByAGUA&#10;ZwAAAP/hCxdodHRwOi8vbnMuYWRvYmUuY29tL3hhcC8xLjAvADw/eHBhY2tldCBiZWdpbj0n77u/&#10;JyBpZD0nVzVNME1wQ2VoaUh6cmVTek5UY3prYzlkJz8+DQo8eDp4bXBtZXRhIHhtbG5zOng9ImFk&#10;b2JlOm5zOm1ldGEvIj48cmRmOlJERiB4bWxuczpyZGY9Imh0dHA6Ly93d3cudzMub3JnLzE5OTkv&#10;MDIvMjItcmRmLXN5bnRheC1ucyMiPjxyZGY6RGVzY3JpcHRpb24gcmRmOmFib3V0PSJ1dWlkOmZh&#10;ZjViZGQ1LWJhM2QtMTFkYS1hZDMxLWQzM2Q3NTE4MmYxYiIgeG1sbnM6ZGM9Imh0dHA6Ly9wdXJs&#10;Lm9yZy9kYy9lbGVtZW50cy8xLjEvIi8+PHJkZjpEZXNjcmlwdGlvbiByZGY6YWJvdXQ9InV1aWQ6&#10;ZmFmNWJkZDUtYmEzZC0xMWRhLWFkMzEtZDMzZDc1MTgyZjFiIiB4bWxuczp4bXA9Imh0dHA6Ly9u&#10;cy5hZG9iZS5jb20veGFwLzEuMC8iPjx4bXA6Q3JlYXRlRGF0ZT4yMDE0LTA2LTE5VDEyOjI0OjQ2&#10;LjUyNTwveG1wOkNyZWF0ZURhdGU+PC9yZGY6RGVzY3JpcHRpb24+PHJkZjpEZXNjcmlwdGlvbiBy&#10;ZGY6YWJvdXQ9InV1aWQ6ZmFmNWJkZDUtYmEzZC0xMWRhLWFkMzEtZDMzZDc1MTgyZjFiIiB4bWxu&#10;czpkYz0iaHR0cDovL3B1cmwub3JnL2RjL2VsZW1lbnRzLzEuMS8iPjxkYzpjcmVhdG9yPjxyZGY6&#10;U2VxIHhtbG5zOnJkZj0iaHR0cDovL3d3dy53My5vcmcvMTk5OS8wMi8yMi1yZGYtc3ludGF4LW5z&#10;IyI+PHJkZjpsaT5HcmVnPC9yZGY6bGk+PC9yZGY6U2VxPg0KCQkJPC9kYzpjcmVhdG9yPjwvcmRm&#10;OkRlc2NyaXB0aW9uPjwvcmRmOlJERj48L3g6eG1wbWV0YT4NCiAgICAgICAgICAgICAgICAgICAg&#10;ICAgICAgICAgICAgICAgICAgICAgICAgICAgICAgICAgICAgICAgICAgICAgICAgICAgICAgICAg&#10;ICAgICAgICAgICAgICAgICAgICAgICAKICAgICAgICAgICAgICAgICAgICAgICAgICAgICAgICAg&#10;ICAgICAgICAgICAgICAgICAgICAgICAgICAgICAgICAgICAgICAgICAgICAgICAgICAgICAgICAg&#10;ICAgICAgICAgIAogICAgICAgICAgICAgICAgICAgICAgICAgICAgICAgICAgICAgICAgICAgICAg&#10;ICAgICAgICAgICAgICAgICAgICAgICAgICAgICAgICAgICAgICAgICAgICAgICAgICAgICAgCiAg&#10;ICAgICAgICAgICAgICAgICAgICAgICAgICAgICAgICAgICAgICAgICAgICAgICAgICAgICAgICAg&#10;ICAgICAgICAgICAgICAgICAgICAgICAgICAgICAgICAgICAgICAgICAKICAgICAgICAgICAgICAg&#10;ICAgICAgICAgICAgICAgICAgICAgICAgICAgICAgICAgICAgICAgICAgICAgICAgICAgICAgICAg&#10;ICAgICAgICAgICAgICAgICAgICAgICAgICAgIAogICAgICAgICAgICAgICAgICAgICAgICAgICAg&#10;ICAgICAgICAgICAgICAgICAgICAgICAgICAgICAgICAgICAgICAgICAgICAgICAgICAgICAgICAg&#10;ICAgICAgICAgICAgICAgCiAgICAgICAgICAgICAgICAgICAgICAgICAgICAgICAgICAgICAgICAg&#10;ICAgICAgICAgICAgICAgICAgICAgICAgICAgICAgICAgICAgICAgICAgICAgICAgICAgICAgICAg&#10;ICAKICAgICAgICAgICAgICAgICAgICAgICAgICAgICAgICAgICAgICAgICAgICAgICAgICAgICAg&#10;ICAgICAgICAgICAgICAgICAgICAgICAgICAgICAgICAgICAgICAgICAgICAgIAogICAgICAgICAg&#10;ICAgICAgICAgICAgICAgICAgICAgICAgICAgICAgICAgICAgICAgICAgICAgICAgICAgICAgICAg&#10;ICAgICAgICAgICAgICAgICAgICAgICAgICAgICAgICAgCiAgICAgICAgICAgICAgICAgICAgICAg&#10;ICAgICAgICAgICAgICAgICAgICAgICAgICAgICAgICAgICAgICAgICAgICAgICAgICAgICAgICAg&#10;ICAgICAgICAgICAgICAgICAgICAKICAgICAgICAgICAgICAgICAgICAgICAgICAgICAgICAgICAg&#10;ICAgICAgICAgICAgICAgICAgICAgICAgICAgICAgICAgICAgICAgICAgICAgICAgICAgICAgICAg&#10;ICAgICAgIAogICAgICAgICAgICAgICAgICAgICAgICAgICAgICAgICAgICAgICAgICAgICAgICAg&#10;ICAgICAgICAgICAgICAgICAgICAgICAgICAgICAgICAgICAgICAgICAgICAgICAgICAgCiAgICAg&#10;ICAgICAgICAgICAgICAgICAgICAgICAgICAgICAgICAgICAgICAgICAgICAgICAgICAgICAgICAg&#10;ICAgICAgICAgICAgICAgICAgICAgICAgICAgICAgICAgICAgICAKICAgICAgICAgICAgICAgICAg&#10;ICAgICAgICAgICAgICAgICAgICAgICAgICAgICAgICAgICAgICAgICAgICAgICAgICAgICAgICAg&#10;ICAgICAgICAgICAgICAgICAgICAgICAgIAogICAgICAgICAgICAgICAgICAgICAgICAgICAgICAg&#10;ICAgICAgICAgICAgICAgICAgICAgICAgICAgICAgICAgICAgICAgICAgICAgICAgICAgICAgICAg&#10;ICAgICAgICAgICAgCiAgICAgICAgICAgICAgICAgICAgICAgICAgICAgICAgICAgICAgICAgICAg&#10;ICAgICAgICAgICAgICAgICAgICAgICAgICAgICAgICAgICAgICAgICAgICAgICAgICAgICAgICAK&#10;ICAgICAgICAgICAgICAgICAgICAgICAgICAgICAgICAgICAgICAgICAgICAgICAgICAgICAgICAg&#10;ICAgICAgICAgICAgICAgICAgICAgICAgICAgICAgICAgICAgICAgICAgIAogICAgICAgICAgICAg&#10;ICAgICAgICAgICAgICAgICAgICAgICAgICAgICAgICAgICAgICAgICAgICAgICAgICAgICAgICAg&#10;ICAgICAgICAgICAgICAgICAgICAgICAgICAgICAgCiAgICAgICAgICAgICAgICAgICAgICAgICAg&#10;ICAgICAgICAgICAgICAgICAgICAgICAgICAgICAgICAgICAgICAgICAgICAgICAgICAgICAgICAg&#10;ICAgICAgICAgICAgICAgICAKICAgICAgICAgICAgICAgICAgICAgICAgICAgICAgICAgICAgICAg&#10;ICAgICAgICAgICAgICAgICAgICAgICAgICAgICAgICAgICAgICAgICAgICAgICAgICAgICAgICAg&#10;ICAgIAogICAgICAgICAgICAgICAgICAgICAgICAgICAgPD94cGFja2V0IGVuZD0ndyc/Pv/bAEMA&#10;BwUFBgUEBwYFBggHBwgKEQsKCQkKFQ8QDBEYFRoZGBUYFxseJyEbHSUdFxgiLiIlKCkrLCsaIC8z&#10;LyoyJyorKv/bAEMBBwgICgkKFAsLFCocGBwqKioqKioqKioqKioqKioqKioqKioqKioqKioqKioq&#10;KioqKioqKioqKioqKioqKioqKv/AABEIAFoAmwMBIgACEQEDEQH/xAAfAAABBQEBAQEBAQAAAAAA&#10;AAAAAQIDBAUGBwgJCgv/xAC1EAACAQMDAgQDBQUEBAAAAX0BAgMABBEFEiExQQYTUWEHInEUMoGR&#10;oQgjQrHBFVLR8CQzYnKCCQoWFxgZGiUmJygpKjQ1Njc4OTpDREVGR0hJSlNUVVZXWFlaY2RlZmdo&#10;aWpzdHV2d3h5eoOEhYaHiImKkpOUlZaXmJmaoqOkpaanqKmqsrO0tba3uLm6wsPExcbHyMnK0tPU&#10;1dbX2Nna4eLj5OXm5+jp6vHy8/T19vf4+fr/xAAfAQADAQEBAQEBAQEBAAAAAAAAAQIDBAUGBwgJ&#10;Cgv/xAC1EQACAQIEBAMEBwUEBAABAncAAQIDEQQFITEGEkFRB2FxEyIygQgUQpGhscEJIzNS8BVi&#10;ctEKFiQ04SXxFxgZGiYnKCkqNTY3ODk6Q0RFRkdISUpTVFVWV1hZWmNkZWZnaGlqc3R1dnd4eXqC&#10;g4SFhoeIiYqSk5SVlpeYmZqio6Slpqeoqaqys7S1tre4ubrCw8TFxsfIycrS09TV1tfY2dri4+Tl&#10;5ufo6ery8/T19vf4+fr/2gAMAwEAAhEDEQA/APafE/i5PDdzbwvamfzkLZD7cYOPSsJvikvbTD+M&#10;v/1qp/FA51ixH/TA5/76qxoXgDT9U0O0vZ7m4V5o9zKpGAT6cV71Khg6eFhVxCep5E6uJnXlTpPY&#10;vv8AEm2gWAzWMhMsQkwjg4ySMfpTl+J2mH71pcD6YNcR4ssY9K117KBmaO3iRQXPJ43f1rp7f4aQ&#10;3FlDMNQkUyRqxBQHGRn+taSw2X06UalS65tiI1sXObjHWxek+JtjHMV+xTsoAIYMOQRnpTl+Juls&#10;cNa3K/gP8a89u7DyPEEmn+aWCXAgD46/NtzXbP8AC6EKSmoyD6oKdXC5fSjHnurrTcVOvi6jfKlo&#10;dqNY04Jlr62H1lX/ABpYtX0+aVYob63kkbgKsoJJrwu2tJ728W1tEaWVzhVB69/6V1HhzwtrVl4k&#10;sbm5sXjhjky7FhwMEetYVsso0Ytyqa2ua0sbVqSsoeR6nc3UFpbPPcyLFEgyzMcAVxN78TrOGYrZ&#10;Wck6jjzGbbn6Cuf8ceIn1fUzYWrE2sDbcKf9Y+cZ/oK19I+G0cuniTVJpFuJFyEjOAnHf1NRSwmH&#10;oUlVxT1eyKniK1WbhQ6dTZsvH2lTafHPeubV3JxEQWJwcZGO2c0yX4j6JH/q/tEp/wBlB/jWFrHw&#10;/wBQmvII9O8n7NDbpGHd8FiMljjHqTXGajZyabqM9nOVMkLbWK9Ca6cNgcFiPhk79vIxrYnE0lZp&#10;ep6FN8UbNAfK0+Z8D+JwtdZqGrQ6bo7ajchvKVQxC8nkgAfrXDaT8N4b7Tbe6ub2RfPjD7EUDGRn&#10;vWt8RZfsvhOK2U8STInPcKCf6CuOrRwlStClQvq9TphUrxpSnU7aGhpHjXS9XnkijZoNi7i05Cjr&#10;jGc9a3obmCcEwzRyAdSjA4rybw7ozaj4T12QLmRQnl/VMsfzzS/D3UjaeJlgdv3d2hjOT/F1X+RH&#10;41pXy6mlUlSfwdDOljJ+4qi+LqeheIvE9p4dhhNwjyPMSFVOuB1P05qDQvFtvq9u886LZRq21DNK&#10;P3nHOOnTivP/ABrfvq/ix4IMusJFvEo7tnn/AMeOPwp/jTTV0dtLsEwfJtPmI/iYscn86unl1KUK&#10;cJaTlr8t9iZYyalKS+GJ6kda0teTqFr/AN/l/wAasxXEU8SywyLJGwyrK2Qa8TtfC+s3tqlzaWUk&#10;kUg3IwYcj869V8L2dzZeGLK2u4jHNGhDKTnHJrjxmDpUIrkqXdzow+IqVXrCyOJ+J5zrtoPS2z/4&#10;8ap6Xq/iu2s7aGyjn+yoFCYgBG364q18Tz/xUVsPS1B/8eaum0bxdodvotlBLfKskVvGjKUbghQD&#10;2r0XUcMDSSp82/yOTlUsTO8uU4bx0d/jK9Hsgx/wAVt6N4g8Ufb7K0ntZBbmRI2LW5GFyBnOPSsH&#10;xPNHeeNLiaFg8ckkRRh3BRcV7MFGKWMrRpYalGUE7x69Aw9J1K05KVtTw/VWlPiu8e3BaX7a5jAG&#10;ST5hxXa+HfEPiO91mK21S3ZLdlcszQFMYUkc49cVy+l/vfiJF3zqDH/x4mvYJQFt3Pop/lRmNaMI&#10;wpuCb5Vr2DCU3KUpqVtdjxLw7qMWleIrW+uAzRRsxYKMk5Ujj869Ek8bWWo6HqkmnCZJra3LAyKB&#10;yeARz61wXg/TbfVvEUFreoXhaNmZQcZwK9A1HwjYWPh3U00m3ZZprcjG4ndg7gOfcVWZPDOvGNS/&#10;Np6WuTg/beybhtr+RxXgPTV1HxRG0w3JaqZiDzk5wv6nP4V7AK8W8Ja7HoGtfaLgM0EiGOTb1Azn&#10;P6V1mv8AxEt1tUXQ2Z5iwLO64CqDyPx6VnmeGr1sSuWN1bTsaYOvSpUfeep3xrwnxDJ5niLU36/6&#10;TJ+jEV7dZ3K3tjDcx52TRh1z6EZ/rXhWoHz9Wuz2e4c/mxpZIrVZt9EPMXeEbHuWlx+TpFpGf4IU&#10;X8lFcN8U7jnTrYH/AJ6SEfkB/WvQkG2MD0GK8o+JNx5vilYgeIYEH4kk/wCFcuVx58Yn2uzfHPlw&#10;7R1Hw3twnhR3Iz587k+4AC/0rzzU7eXQfE00cHyyWs+6I+2QV/TFep+BofJ8G2II+8rP/wB9MT/W&#10;uR+J2n+Tq1tfqMLPHsc/7S9PzBx+FduCrr69Ug9pXObEU/8AZYTXSxU8AaY2p+JDezjdHa5lJPeQ&#10;k4/qfwFWPicf+Kgth6Ww/wDQ2rrvA+k/2X4ahLria5/fScc89B+WP1rjvicf+KkgA6i1X/0JqqhX&#10;VbMrrZXS+RNSn7LB2e7NXw/470qw0axsJo7jzY41jJVARn8677PoK5DSPBOiTaTZXM1szTNCkjHz&#10;DySAa68Y9a8bFuhKd6N/O56WGjUUbVDkfFfgyfxDqkd3FdpCFhEZVkz0JOevvWJ/wq67/wCgjF/3&#10;6P8AjXpZ6Vn2+qRT61d6cv8ArLaNHY567s/ywPzrWjj8VTp8lN6IiphaM5XktWco3w4V7uG4N+25&#10;BHuXyxg7VUfrt/Wu66YoHtXOeNNebRdJQW77bm4kCIfQdSf6fjWEqlbEyjBu/Y0UKdCLlFWKFj4B&#10;Sy8RR6mL1n2TGXYUHOc8frXW3RP2ObaMnYcD14qUfdyKzte1L+ytCu7wYDRxkpnu3QfriplVq15x&#10;UtXsNU4Uou2nU8ZtINVsZlmtYLyGUDAdI2B6fSuu8GX+u3PiOOLUpbxrfy3JEyttz2613Gh341XQ&#10;7S9IXdNGC2OzdD+uauzSJbwSSvwqKWb6AZNenicydWLpypq+1zjo4Pkampu25xms/Dm3vrx7mwuP&#10;spkO5kKZXPqPSmaZ8M7W3nWTULlrkKc+Wq7VP19aWb4oWS/8e9jNIOxZgv8AjVCX4o3ByINORfd5&#10;Ca0hDM5Q5FexEpYJT5j0YIEjCoAoAwAOgFedx/DS7F8k0l/EU80MRsOSM59az5fiTrLj93Hbx+mE&#10;J/ma07Px1qEHhttQu4kuZPtfkgfdCjZu7fQ1EMJjcIny6c2g54jDV3aXQ9DHSuV1XwHZ6xq81/c3&#10;NwGlxlVIAGAB6e1VvDHjebXda+xTWqQqYy4ZWJ5GK7M9/WvOksRg6lvhkdidLEQvuivYWcdhp8Fp&#10;Bny4UCLk84AxVLX9Dh160hgnOFjnWX6gHkfiCa8wk8ba+szhb843HA2Ke/0r0rwne3eoeGrW61B/&#10;MmkDEtgDI3EDp7YrfEYOvhEq0nuZUsRTrt04m0qhVGOgHSvL/iNa3Vx4liaC2mkQWyjckZYZ3Nxx&#10;/nmvSLvUbTT4995cRwL2LtjNVbfXtJvJfLgvreR+yhxk1nhKtTD1PbRjc0xFONWHs3Kx5PFqXia3&#10;iWOGXUFRFwq7XwB2r17SmlfR7NrgsZWgQuW67tozmrQCkdBz7UuMUYvFrEJWgo2JoYd0r3k2K3Sv&#10;M/Dus+Z8TrqVm/d3jyRD8Pu/on613+s3YsdFu7nOPJhZvxxxXh1hdtZahb3YPzQyLJ9cHNd2WYb2&#10;1Kq/Kxhja3JOCXe579nivG/G2snVPEcvltugtQY48d8dT+efyFeleJdYGm+GLi8jbDMgWI+rN0/n&#10;mvE25B962yXDc0pVpdNP8zLMa2iprqfQVq++0ib+8gP6VxPxP1Dy9OttPQ8zyb3H+yvT9T+lddpM&#10;nmaLZSD+KBD+aivKfHF+dR8Wzxx/MIMQIB3Pf9TXHllHnxSvtHU3xlTloaddDqfhnqPm6XcWDHLW&#10;8m9B/st/9cH866zWo5ZdDvY7dS8r27qijudpxXlHgjUDpviqASHalxmB89s9P1Ar2TtRmdL2OKcl&#10;s9SsFP2lGz6HjEfgnXpVz9iKADPzuBWCRhiD2r3+7fyrGeTptjY5+gr5/Bzgnr3r3csxtXFczqdL&#10;W/E8rGYaFDlUTstC+H8msaXDfSXgiSYEhQmTjp/StHxD4Yj0HwHNFFM8xW5SYswA5Py/yNdZ4Tj8&#10;vwlpq/8ATBW/MZ/rUXjKHzvCOogdVi3/APfJDf0rxHjq08Soyl7qlt8z0lhacaDcVrY808ETeT4y&#10;scnAYsh/FW/+tXspb5Tmvn6ORopFkiYo6nIZTgg+oq6Nd1bbj+0bnH/XQ17GPy2WKqqomlpY8/C4&#10;yNGDg1uUpf8AXv8A75/nXsuiyLpngWzuHHyw2YlI9fl3V4ucleOv869tu7J5/BMllAPnay8tB77M&#10;VjnPw04S7mmX7zkjx/VNVutXvnur2QuzHIXPCD0Aqph49rMrLnlSRjPuKRlILKwIIOCD2Nep6NNp&#10;Xi/w0lndIgnijCSIOGQjjctd+JrxwcI8sbw8uhy0aTrzd37xX+HeuX2opcWV4WmjgUMkpOSuTjb7&#10;9CfwNd4KxfDugQ+HtONvC3mOzFpJCMFj/wDqrZzXyGKnCpWlKmrJn0OHhOFNRm7s5b4h3X2fwjLG&#10;DgzyJGPfncf0FeRBSVZgDtXgnHSvQPiheZksLMHgBpmH5Af1rO8JaL/a/hnW02/OwRYj/tKCw/U1&#10;9DgJrC4JVZdX+bsePiouvieRdEZ+t+Im1TQdKsFLE20f733YDA+vA/WsvVNPfS9QezlOXRELfUqG&#10;x+tXfCen/wBpeKLOB1+RZPNkHoF5wfxGKseOlx40vs9P3eP+/a13UpQpYhYentZv72c1RSqUnVn3&#10;SPR9Jv0tfAtreSH5YbJWP/AVry3QXin8U21xqMyonn+dK7njIJb+ddHf6r5Pwp0+3U/PcN5R/wB1&#10;XJP8gPxrm9E8O3+vGX7AqEQ43l2wOen8jXBgqMadKrOb5U21c6sRUdSVOMdWlcPEHkw+JLp7CZXi&#10;MvmRuh4Gef0Jr2LRNRXVdFtbxessYLD0buPzBryDWvDGo6DDFLfqmyQlVKNnBxn/ABrsPhlqm+0u&#10;dNkPMbebGP8AZPUfnz+NRmNOFTCRqU3zculysJUlDEOE9LnYa8/l+HtQf+7bSH/x014P0H0r2/xX&#10;J5fhLU2HB+zMP0rxEjII7VeRq1ObDM/jij3jQ4/J0Gwj/u28Y/8AHRTtWh+06PeQEZ8yB1/NcVPa&#10;x+Xawp/dQD9KkcZUg9CMV8y37/Mewl7lj57iIEiFxlQQT9K9lPhDQZLcsumwDcuQQvNeO3UXk3U8&#10;J/5ZyMn5HFe6aRN5+h2cp5326N/46K+kzic0qcou3oeNl8Ytyi0eElcSsvTDYH517+m2K3G4hVUc&#10;k9gK8HiTzNWRD/FOF/NsV6B8RdfktbdNJtiyPOu+Vx/c9PxI5/8Ar080pSr1aVKPX/gBgqkaUJzf&#10;QPFvggXrPqOjKPOPzSQjo/uPevPrW6utLvlmgdoZ4m57EY7Ef0rsfCvjwWUEdjrO5olG2OcclR6H&#10;1qj46vNHv7uC40mRXnYHzmQYB6Yz79avCSxFKp9VrxvHoyK6pTj7am7Pqeg+GNdTXtJS4+VZl+WZ&#10;B/C3+B61t15t8Ld/2nUevlhI/wA8tXpI6V8/jaMaOIlTh0PXwtSVWkpyOQ8TeCm8Q6oLz7aYcRqg&#10;QpkDBJ/rWj4Y8P8A/CO6bJbGbzmklLs2MdgMfpW7TWrOWJqypKi37qGqFOM3VS1OY0Lw1/ZfijVL&#10;/biKUjyPYN8zfrxXPeKfCer6v4qubi0gXyXCbXd8A4QA/qK9IHSkHX8a1pY6tTqe2W9rEzwtOcOT&#10;pe5yOm+B4ZdBtbTW18yW3L7PLkIADNmt3RdAstBhkjsEYLIwZizZOQMVpnpR/DWVTEVaifNLRu9u&#10;hrGjCFpJGT4i0JPEGl/Y5HMR3h1cDO0j/wCtmqWgeDLHQbr7VDJLJPtK7mbsfYV0fegd6SrVI0/Z&#10;xl7vYXsqcp87WpQ1zTDq+i3NisnlGZNofGcVw8fwvnEql9STaGBIEZ/xr0g0Cro4utQThTdkyalC&#10;nVleS2BRhRQfu0tLXOdBwj/DiG51S4u7y7cpNM0gjjXGASTjNdja2kdlZRW0IIjiQIuTk4Aqc/eo&#10;PatamIq1UlN3S2MI0adO7itzgE+GrRalFcpqG5VlEhBj5OGzjrXSeJPDNt4hsxHKfLnj/wBVMByP&#10;Y+orbHQUCtJYuvNxk5arYmOHpRi4pbnimpeEdY0uUrJaPMmeJIQWBH86gsvDWr38wjgsZl55aRCg&#10;HvzXuJ60nTGPWvRjndfk1ir9zieW0ufcx/C3h5PD2meRuEk0h3yvjqfQewrcoFLXjSnKpJzluz04&#10;RUI8qP/Z"/>
  <p:tag name="ISPRING_COMPANY_LOGO" val="ISPRING_PRESENTER_PHOTO_0"/>
  <p:tag name="ISPRING_PLAYERS_CUSTOMIZATION" val="UEsDBBQAAgAIAC9veEm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DBBQAAgAIAMNNWUrrQilnzgQAAGESAAAdAAAAdW5pdmVyc2FsL2NvbW1vbl9tZXNzYWdlcy5sbmetWOlu2zgQ/l+g70AIKLALdNN2gRbFInFAS4wjRJZcic6xBwRGYmwilOjqcJr9tU+zD7ZPskNKduwekJQEiAOT8nwznOOboQ6Pv2QSrXlRCpUfWe8O3lqI54lKRb44sub05JePFiorlqdMqpwfWbmy0PHo5YtDyfJFzRYcvr98gdBhxssSluVIrx7WSKRH1mwc28F0hv2r2AsmQTx2J9bIVtmK5ffIUwv1Z/HTrx8+fnn3/sPPh29ayT5A0RR73j4UMkjv3/YA8mkYeDGgES/2ySW1Rvr/MLlgTj3XJ9ao/TJMehaSc2uk/3fKzcOQ+DSOPNchsRvFfkCNLzxCiWONrlSNlmzNUaXQWvA7VC05RLISBUelFKl5kCjYyGvepcwJptj145BENHRt6ga+NYpUUdy/NrCsrpaqAHUlSkXJriVPjU7IGfN8VfASVLMKcgrBX7UU8EuVMZEfdKu+8L0AOzGezeIpiSI8AefS7aEAaQ/+TlRLeJZy9RpU3OVSsRTdFBwAgwix1UqKpPmliFaFtnAm2X2nFSG+cP1JTIPAi2LiO5sda0TyFDkF04cdiBLiiIQAULCSF4+QjU2uG3GEpRyGcOpOTj34UG3CqVgsJXyqoXbMCGTCjOddUpCpJIQcj6KLIHS000AVYmjFyvJOFelelu7GswvY9e0ACsGmO+BUY2yAIT8E8FdR8KTqAvPw3LdP4zH14euYgHM9VufJsqccVMh3k3Q3JWuI1W7ideZ/ixaPg0socWCkYIhEcAZEdDZE4opEQB4k6pLx8bk7wZoKNPlsmGHDPAnThS7vEUsSkNMhXQtVl7CjXQL8YDioPBimJiKf5pBKLvZ+QHANKkTcrBZizcGOIuVFpyLgXJs4OrM/zd3f4xPsesSJIdWBgGJqmoHWmLF7lKsKsXTN8oSja54wHdN7eJaK1DzTuWf0f67F34hVLd++aqnad8jlq6H27LH7d8yqS7Cpqni2qrpUa4e15j/GCl1nPzShz9Efpz+yiY9DN3ieyJQiq2XTBp4cn61lQ2PUacQTPdU/Ws9tSdTw/dgFwhoL1V+CwJyhexqMBrK/lOufgKJZ0zagr7j5zQCdftAC+Ao9FuMcXLVnwrmm+/7yF2QcuRR6xgW/LkXVOZCZamwC9P3QJjABS17xh2K85jcKZj/J2bqZy6Azmkh3BnRn7NtrFdSlHpjsA+CiHalKJEUG9qc9MOdTsvFAQ/B7J7lQtUxN8Upxa0gefFtn/NuB8qZQmdmVrNwkb9Nkjp9iRXO4sFE6GzCSbOuvd3x2yu/xUYoIDmEIsbFv68nF1rUqewpBCWhXeDTaDD5QCxmrkiU00xtV52lPoOYW45ATDGDtmSPOimT53z//9sT4ypJmF7W7vw0C0SMZsCDZgv3hq4qXf3WBUDzelzOLPlLtrW8j1/MSSF3Iwme5XbGmtWQqg62Dbr2Q5G3QMKXYPp1CHUQm7VVdwOg2BGGKwzPgMnMzsEZTVtwCEVKl5CAU42qdgNUw7Q8X77qSIudDZJ/WSvSBqTuLseOYtxBQfHDJvG16Zgq3nKR9HSHVojeYfYp94Nmv8HgqqqGAISHbtwz6Jm1urR5ciyGBelSlaW0bFgOiaNYPNLH+ttNtV6V5GXT4Zufd0P9QSwMEFAACAAgAw01ZSvHysv6EBAAAoRQAACcAAAB1bml2ZXJzYWwvZmxhc2hfcHVibGlzaGluZ19zZXR0aW5ncy54bWzVWFFzGjcQfudXaK6Tx3DGsR3HA3hcOMZMMBA4N/F0Ooy4E5xqnXSVdBDy1F+TH9Zf0hUCDDa2RVw86QMDJ+1+u9pvd7Vc+fxrytCESEUFr3il4oGHCI9ETPm44l2HjbenHlIa8xgzwUnF48JD59VCOcuHjKqkT7QGUYUAhquzTFe8ROvszPen02mRqkyaXcFyDfiqGInUzyRRhGsi/YzhGXzpWUaUt0BwAIBPKvhCrVooIFS2SFcizhlBNAbPOTWHwqzBsEo834oNcXQ7liLncU0wIZEcDyveL6V66fC0sZSxUHWaEm5ioqqwaJb1GY5jarzArE+/EZQQOk7A3dLBkYemNNZJxXt3cGhwQN5/iDNHt4fHBqcmIApcLwykROMYa2wfrUVJRkQCHURVtcwJgG6srUlq8lWvFuxSPOM4pVEIO8jEquLVw0EvaAS9oF0LBte9lnXVWSNshq3ASaffataDQbsTBv3BZXjV2lkpDL6EOyjt6pkzfK1z1b1o3ww+B7/2m6GbicubbtBrNdsfB2Gn0wqb3TutOYFrVJX9TdbLkB0il+vc6iRPhxxTBpV2j2BFNNQqw3JMQtGgkIojzBTx0J8ZGX/KMaN6ZtITSvqWkOxCZSTSPZN6Fc+kk3cHZwHBMcjHVWIff1jl9fvTjaP71vrdsbZ6WYZCzTCftcRYvLLrpeOTle+HJydPO7/NzTLWGkcJFK9e1t76ylJqJPgGK+YZDQWLVwci6ZDEbZyStZ7Uv6W8AZIlD40gfxgctZMRjvqYQx+kGo4frQBUPlSa6nn/ayykLyTFDAEeNGqCrvoPwhElWKqNhFlF3vSeqPp7W2ii/rDBsEuPiQY8RnWJp9CHXcS7hLuIXQJRzJBFpJMTEqsdJNEFYy7CvWW9uQhfYXlLJAqFYE7yn0XOYjQTOWL0liAtEJR3nsKvhKD1iwCNpEjnq3BZaaQYBVYnlExJfO5i6AZMpDlomkxmRFsLf+X0GxqSkZCAS/AE+IN1qix+cSfgDCt1B4qXPr6x7bTZrgdf3pgD4niC4WraDRwKi6SZ3gs+niEu9FIPwhHhHNLDkBLTeL7ncrbij9OgaJozS/N/TcYa9B4p2Y+VXYh51gNnswmezAvRFNccGkqQAiUWEzYiaMuUL0YtB8AIcyQ4myEcQRdRpqwnVOQKVmwBW2j14x5afUT5/GkMVwhYlDGRTpAHpcN3R8cn708/nBX9f/7+/vZJpcU802XYmLMDTe3JEdBZ8964+YzeI2Odm9a94e4ZpSdGvGc0nxj0Hug2hExNUcUP3N0+8C7mlIf3eNk3M8b2kWM+Gf2sE0c/uOjVLlEv6F+3wv6ZS/K2BfQJHSWQ/iPzp81Fp3MdAiWBE7yJvNNI0wt+cwIEEp3q3M1su+N04I+Og46ZPLprU4eTC3BTjW3nhbuK0ZRCCr9a33lJF3isrF7eQF6llF/878H2gj2VMsEySoDVvWXC/6Jd7jPEP1PU7NPqlcXGO4qyv/WNltlJKacpxNLML6vXYNXjo4Oyv32rUAC0zdeK1cK/UEsDBBQAAgAIAMNNWUoIu8qw4AIAAHoKAAAhAAAAdW5pdmVyc2FsL2ZsYXNoX3NraW5fc2V0dGluZ3MueG1slVZtT9swEP6+XxF130nLBgUpVIK2TEgMECD22UmuiVXHjuxLWf/97MQmTts0XaxK8d3znM/3lkZqTfnsWxBESSUlcHyHomQEIYiJgidSwM3o159gcjG+mlyOwgYpmJBvgEh5pozEyQKa3oziClHws0Rw1ObOuJAFYaPZ9/v6icIaOcQSG5CnclYkgfaYaf2cQrFnXEzN6iMkoigJ3z6KTJzFJFlnUlQ8HXQt35YgGeVrjRxfT+fL3gMYVfiAUHR8Wl6ZdRqllKAUGJcul2YNshiJgbmTxvVzIqc96vjtd2gbqijWtNuJWX20kmTQDfJkMTm/uu/Hc229m5WpWccJCH9RQ3+cm9ULZWQLsmv8Ynk9XfQbF2VV/k+NlFJkJqBdzvEkfnGYIKluP01YjM0aJJgLmYMGs2DD83Nhlgeyr37fR6ZdpWAvJq47A8EkPWYwQ1lBFLpdo1O5+HyuUPcHzFaEKQ3wRS3oRTv9QirlzHRlLe4VPilPfVtW0kI+BKsKmDcOe+a68hY/n9/Vs8I3+iXzPJSwsULPxVbYIp90XPeQnrBFvjGawjNn2z34rqbhuBzfEZvN4+HXWuBEb1OrdTunNSc9ms5V3tFW4DCFSGGmjDvvtACTtiisZY1L4Z5PEScbmhGkgv82uHj7hlCqKNyR20o7XFcRUmRwqNxqF/WQ9tNV74ersfkmtFdr9gHqEX4zIogkyQv9TVKjwPJ0j2gzzcdwn2GGpIaDfOAr4XFqx/pIBZFrkO9CsFOP4QJBnWpeNJ3VB49CLwZReDjIkTVyKPq8KmKQS500Cq5ourIGl9MsZ/qHHxQ+IXVKm7MebUPFXNvjhH4VpSewJQBEJrkr2WbTaIqKIWWwAdf4nqC+cd/VIqULvK/cbvERVugXnJXsVKTXQ21B2jHRVopvp6s4QPjQbh1mNJrhokcSq/pina53E7h1uTOT3SQzpecPsXpvK6ljWOv3A6iF5j/nP1BLAwQUAAIACADDTVlKtrwNaG8EAAAyFAAAJgAAAHVuaXZlcnNhbC9odG1sX3B1Ymxpc2hpbmdfc2V0dGluZ3MueG1szVhRc+I2EH7Pr9C4c4+HQ+6SyzFAhoKZMEeAgtO7TKfDCFtgNbLkSjIc99Rf0x/WX9IVAgIJIeKuSfrAgNe73+7q210vLl98TRmaEqmo4BWvWDj2EOGRiCmfVLzrsPn23ENKYx5jJjipeFx46KJ6VM7yEaMqGRCtQVUhgOGqlOmKl2idlXx/NpsVqMqkuStYrgFfFSKR+pkkinBNpJ8xPIcvPc+I8pYIDgDwSQVfmlWPjhAqW6QrEeeMIBpD5JyapDC71CnzfKs1wtHtRIqcx3XBhERyMqp4PxUbxZPz5krHIjVoSrg5ElUFoRHrEo5jaoLAbEC/EZQQOkkg2uLxew/NaKyTivfu+MTggL7/EGeBbnPHBqcu4BC4XjpIicYx1theWo+SjIkENoiqapkTAN2SbWhq8lWvBVYUzzlOaRTCHWSOquI1wmE/aAb9oFMPhtf9tg3V2SJshe3AyWbQbjWCYacbBoPhZXjVPtgoDL6EBxgdGpkzfL171at1boafg58HrdDNxeVNL+i3W51Pw7DbbYet3p3VgsANqsr+NutlqA6Ry01udZKnI44pg0a7R7AiGlqVYTkhoWhSKMUxZop46I+MTH7JMaN6bsoTOvqWkKymMhLpvim9imfKybuDs4AQGNTjurBPP67r+sP5Vuq+9X6X1s4oy9CnGebztpiIFw69eHq2jv3k7Gx/8LvCLGOtcZRA8+pV721KVlpjwbdYMddoJFi8ToikIxJ3cAq10WtyD42hYBjk1s0IRwPMYe5RDflGawuVj5SmejHvmkvtmqSYIZhpMJgJuho8yD9KsFRbFbI+ajNsoupvHaGJ+t1mb0WPqQY8Rg2JZzB3XdR7hLuoXQIzzLBDpFMQEqsDNFGNMRfl/qrBXJSvsLwlEoVCMCf9zyJnMZqLHDF6S5AWCPo5T+FXQtDm5EdjKdKFlGGlkWIUWJ1SMiPxhYujG3CR5mBpSpcRbT38mdNvaETGQgIuwVPgD+RUWfzCQcAZVuoOFK9ifGPnZ6vTCL68MQnieIrhWXQYOHQSSTP9LPh4jrjQKzs4jgjnUB6GlJjGi3suuRW+nwZF05xZmv9rMjagn5GS5/FyCDFPRuDsNsHTRSOa5lpAQwtSoMRiwo0IJjbly93KATDCHAnO5ghHMEWUaespFbkCiW1gC62+P0JrjyhfXE1gjQWPMibSCfK4ePLu/enZh/OPpYL/z19/v91rtFxgegwbd3aDqe/d+Zwt7+2XT9g9sse5Wd3b5p4w2rPTPWG5Z7N7YNsUMjVNFT8Id/eGu1xMHj7Hy75ZKnbvGItV6N6KMXq9HWMQ1Pr1S9QPBtftcFByKdeOgMmgowQKfmz+l7nYdK9DICFwgjdn7bTE9INfnQCBNqfOdnPb6Tol/MlxtTG7Rm9jz3AKAZ5NEztr4enEaEqhaF9s0vxI3z/WSD8+Ml6keXf+QaB7u9f2+zM1L8EySoDHZ+P+9Ubi653q/+mg7NX61cPWu4ayv/PN1BHIt9/zVY/+BVBLAwQUAAIACADDTVlK91U+L5wBAAAaBgAAHwAAAHVuaXZlcnNhbC9odG1sX3NraW5fc2V0dGluZ3MuanONlD1vwjAQhnd+ReSuFQJaGuhWNUGqxFCpbFUHE44Q4diW7aSkiP/eOOEjdhzAt+CXx+/5LvLte165UIS8V29f/a72n+a+0kBrSmTwaOqkQ0+1jiRJVrBIUiAJBWQh+enoWT5cCJcxopXpsvhSwGXDDjH9xxoT2aS5w0E4NOk6nDvAX4e2cx3+Myo7VlVX1GjzMlOK0X7EqAKq+pSJFFcMephVq1mhBbMcxA10jSMwTP1qdZEXx7Gvo8lFLOWYFnMWs/4SR9tYsIyuuvJvCg6i/ODbGhhM/ffQsCOJVB8KUjtxONHRTXIBUsIx70uowwkTvATS8B1U6wpqGLcLsug8kYk60W9DHU2a4xhaXRoGw9FkZmK09Gp109fR5hTsVE08jXQYBMEFiJbVOJz6gWnFeMbv+IBcsFh3pIW2e35GCcOrhMY1Fwx0ODl9WW3b1b1Loc+BDmQ8IWY9oY3r9aVdk8P17i1NOV+utNLOXWnJnWmZQ+NXR5BxF2VPEb3/9hBWCkebtBwO5WQsm4DFFsSCMVJe/se+5o1UvcM/UEsDBBQAAgAIAMNNWUp4LBZtATYAALZfAAAXAAAAdW5pdmVyc2FsL3VuaXZlcnNhbC5wbmftvHtYktn6N97s9q7ZM5a1O4ipMI1N01EjS9IUZnJGm0OZ09FSKU0tFQhNxQMwM81kJco0lVSkTENlRykPgIpQo0JFamZK+CBMEJoiEioHeTi8aDUxs/fvun7X9fvu63e979sfXeHDWvd9r/u+12d97rUWz9FNGyOmvTfvvUmTJk37Yv1n30ya9A/EpEmTce9OcT55t3ZosvO/dzK+iVg3qaLVu9/5x9+TP93w6aRJt6jvW/f8w/n3Pw+sj86YNGl64/i/d0S4y3snTUJ/9cVnn24hxGl7iNRn+4mKPOgJ2Lewby/aRMfPbZ1detcTJq08d0dU0jAvbJ13yeRFt4Rr2EcKfoH4VK/57G7ch/+YzwrbuGLeh74zqR+GrcvS+j7Y88M7u9JK6j8ZOIcLkJjPwhSWuM7Ordu32wYMJXFnhyro/DP972sLrg4hMHV8h02H44M9Oix/pFQXM9bF4Y/bOelAavc2z/rEQRoxUtTCXVEPH394+8oRn6rM1ViSLk/xFevdiXYp8W28eQiHxGFB988ZfzJp49bBs7jhgwfHP/8ua6oYu4Qjg0D/jxNfli/JakEkekx8Phes6v3nMTTGcSWSuKTBbfyR+R3no5XYv40rO40f+bsn4h3nx92DH6h6mRHUCiHXHFB/TnMGjmULqgYrWfnqpdtpDcbu1H51PTejr7UXQR5BdIixHyIrMJUadIRMRLXepV6gjQs5kDt9JVb4k2EWSj9re7z3eyII26+Zgg+wtyp1i70ukPuySX1CcoFoHkJFopshKkVMXmi9PRMyYUGr+I6whUQpvJMGHBA+uY4P4KmX48bOi0mDItLgQOVmb0SeHjf4E/pj1cJx03OC7nM9LU8Xh7ciBGMtkVNrCHt318sjkMPHy3HoOGNFdkOqJlGfa0TSaCKw6FZFLKcnmbe8ujyObFXByBZSicln8m5ydAwnNsutSthi7nY8p9qfB+CogmvmuqYVUuoJfQ1Vw34agAX8UsOyeA09aJ4MC4vMoEbsYANbHFClYVC3/EQRXcvW8lVqe7+hU42PduD2GRVrx90syTiJryr6DJ5SI07YkkYTPeyccpG0m4ICxPAfmg3dv8w2daKzx5CN6TKKhkOdXz2/pkEOjZ4nORpV0cAiwPR8QIxHaQPFppxx8wgw+JAhLNEa2vyE640ABXRzsIG5L79HRerWzB8S9CD9NLqlfoBRNx/MAxZ6IVRsPb/b1iy2gVf9qGCK47ByWErWjdsV0/YpuTfJKq0+v2JKU+C61foj3MCsZq0Ff+Pop2lj62sDec1iPbLkUEe6zM2mxjOk6+eYPGERDjhbAlyus+4o3t/L9WRsR30t3OfJyLDaqgXMuJi5HI2gSz88XId36Nnm+iGGBWkx/WRrwHQMlTdATT5knC2z+0CDWG3ry/R6bYcz3JB3E7yPnb8Oq1Ji4NCa9qv9jF+9JVRN0+05zG/q20jc9/A5qO+X++umcri8WA4ZGA6cX+ERti1GXkhd7kf9bmn4Le7GwCZo9wN8QBz2UBLqoBGtMQc3GVQawE4CWYb0vW54Gxcb0+X+A75hQBHG41nzgKQxkkrNJZJLHyK7Yv1w/gV/eOYOowQa2Vekv9pQFrrTb5ZqJ2WPdvFv8F+Ww1Z70GqeXiMzNqC+TvSN5mFyGPMPS+1XxEB1+RJY3vOzoVh2RJNQIiASLfgAZJ96dw/5hkqtFnmZYCYPHE61n0ccnYjNuHLdx3l7k8AdETR/FCup6490YdR6qrbwbjTwNStmm9qxEiE7K5qyyZkE7Sfx0THlsVBmzLh26TCSHniXDVaMMhW3HkARQB8MrcjKceQIM0E9Qi5/qRgg21RtpC3X7aF7yThgry57zMS1rmU5k+G+sGUGrKMCNgEQGd6JzjB/OyfhGx5U8j78YI1GdPqxHCrph0V7UuemcQpR4HfLh6qmpeNzYuayOGIVRgxfMuURIY/nMAdUKJDF5h0gFR5XzBGp8Q12LXyK0ZS3r0rUYsx1GAZEPG6coyaadCNC1TtsGFA0DmedGrSxyR7OCWMbTUjKzJFtd6aq+k1mCltim25CDkUdoQFAwooUXJuQmZWD2rTcv37o+WM5+rlCTl5mAzixjh1JFLpkqy10MAEQFIR59pj8dPWxH++lja8OB+ovFdEHh2aLNoxLXbNa2DJrr+zvzo/fwiegY9KBEgp9AmujX8LgpOR73H9OoOVH/08N+jc4gDwU550JiQjhhOTfl72Ezm+rXoqf1PozftZEg6/+PzY43XsDRsKMwFAOCR1le+Tl9cWxqg9af1jjVRmQ0DRh6tf6AJ2DRWflq+ojF077wkJXph0J+HDt2iUTgncfa+MZiz4OOLzAdgAfvjc5ovllp/lfMCurmPETui7tMMoy2jAf7Q9NVKhaKgcHL0/A8LeLSxLDInz//SnGC7HgBmrCPwe2lXgiLopbJoSeO5Uo3NCfHjDhqOTEM/jNdbIJ792Ojk6SnfRDvOqyYP+WrKwtL7+Z/fOqJX/Y+t4X806V+syZaLbixwVF91uLj730wrqfwxP/s+0/XYiSSqPgEzo3r390+Y2d/2epOShtGL6/lO6Bzsc7l97Sloy20OyP4kjmF09PpK6fUPj7Z/3DuVazvvfOoan0PgbZ3v/LmaNPNx97I/1h4qhFw0IXnTIN9XxV8AAT/+4ply/r8gyd2xEmnQKG/DKDTovL7b8X2v+z+I3VmmuhX44M9dT3787x0Y8gLr4xrroMGpp70LCoJe0C7yhhtNyv3sVweTNzFZo0pk4mAWPnm3dfFfu9cVFpsjsMKeOZlYX9kJx9+pHgTOkbz5wfWUzKyLF+z0gYN8jsWVYnczG336NReT1iP3aWTjAHdSggvMvsyYBzU2wu/TuWhTdOdYfGhH4U4uWFC/NaqerL9/MvVDyATt5HKdOfHIMga8pcRc5m7gn5MuDwb2rCmjCeYiDqV3gMO4u4YH/Ij3Z5Q952ThEYmFuW/CZCz42F5Tki3AJBUcR+IUgx+cDClsa1VniFJS6Flp6JTd6uJyWMUiLKhbg802xTh8vAezbqF7VADFhN1Fn4sm2CBfsA/+UDsJyc6+i02bBdbhWkir7+k2+yp3duQqxbtvRydho8XLibK94BaUzNgulvcZRRNGlmcXObgdfgMhB9IRwu/C0h9BF+wZQ7kMmszfkPpMTmjnuqqPLOzKRCVipYWyaxhdTschkKofkhW+MvD6qGWOM3YcKeITHgE7C8StHVMbBUX2tChW1B+L+x34dNWJUQ8v2LQOhFKSno4fmyCh/fJCMp/mEapr4Vo4HtuUqnvTF/+uaQb1aUzSudhhHNTUigUESQkfgFD+TJYG2pHsmJ7WM3+27PPO0ygJbCiC9boWalrdl/dL+v6la3UUxVEjlYjceCoqaOgT+3pY/NHoUMWhg5OYPKmVekopmMjKXCnsFgznLoF9caXbyI7aLs8T/cZA4qE5FO9rLZRRwbbiGVFUap0B9phcyJfHplwMb8KrPKVXhwLzfnLnr6wRPK5O1Y0HxV2YcXimCNaTHZRtw2xti7khqaqwJ2OUa3dMptyKzIfgRRJPqZeH0PgxrAT9JfboOEqqLKRLk7HYvdGlMXu6QCj478x1osjJpGaddtKWQYzhAHC6xFz5yRtvkMXNEGx7hEqbfZd0YVHrNgCo8wMLo49MuMXfr14sGMIxFnoVXmIKb2ihZ+c8jy2Gj3gPb3ukwFusfkmMCbifEHCyMWyrv8p9Z9AUC/yPGirikyeTa+YO+R4r5EpbnoWdF8uqQobUPIwE2HVtm3g1Ip7cuiC07lAze9meXTt79BvOCv9Yt+S9tbGJFSpmKuqmLbhi8QPuvDzImMbkMuFCy23XQxojHzy0gAuQ0g9aoxRUeBspIhxEUY2wUquOxQzFrSLMvOY4qkMmKxvhoE9gGSmILlLolXsTm/23i+UDHobPA0sIzEsF3vWE1siHSBo4NPNmr3A6JF0ItnnEIut0oTUe/ddg4w32WANzFg87rUeTIlh5/MSLAOXziDyZvdj7EbjTUlLom7yw0LkG493ElKzT34niBkP4D70jnZf6pocNFmVnq8m8gEzkKjuFrOyTar2unbjzTOofFdG7FDfz2wQfA8CeiDJNVgdhdFtA24+kY1G0Ve6SVX9m2tOI9BZQc8yH12QXESyXIRcU7Zh/Qr4MwQ7LeeK2R4zWMAbCdRTCqiS3GXTPRH1M0uUdkI/5uzaa83+dYma74YklTVlry/i3umQXcGNTLys8tSJEoFIBDU0mHvY4p8qODvV3JP9j66Xv6jyFkBOzLGusv+BBEYsPakfmRNZI05MURfPTK4WOELTxM+X8PECB7u62KG+99wMVfWqvZ4v1lUpelopcU/ppQfasuvs7EVJ0nFkWOoApc5hi8sz0z2lS22xp+H/I0FVo/EWYfLzNHnOFEU52y+oHKZwcW7DIU/Khf/XlVo8jz0DBm51l2//jHh8TMMat3Kw51qUa/T664us1bO92tqY5/bGqLNB5g+2TM5oRfLHyVTAw1Of7lmMUm//p56hkexzSm+/ZR+kRiDMmUsgPZ4wkBMyG/VS5Blg6p/6wMXOh1SUmDXyrX7+wDo8uB/wZKt3q3RAkM+g227NLoZ/GhDqgshaNkPbP7N3bBlAGJV8o029Sf694uxGtrkWA4hmGwMOjf8Qd6QS0oENb8omZa+R1FOFHW0JjwHTPv7mOjp1TwHZKNq5nn93VZCnttVjv6kwXyaxvjqod4lqiPdRq/7LPDIPS4p5NHKelZsk2/ItfJGtMkOPPc0eTUmyExwMj3XeBI0dw8QXHTmYPKCDX6NMSHDIwsj18Js6b9wHYTPevkmQQs8vG3w+FW48M/tm29yvdVnB/s+Fxpww9UjkCUJN2WBi9igwnjkUcLO4rJ6O+8BBt3Ihfm4xGUVBzJaifcT8rdZu3T0EG0Itl6Mm06NgkNbPBt3y3oDw1svmiHKhKPUxcgC9fMzoR+Fmjf0i1xgoGX5lOa0c/VXCAeTQ94bmREJFoNHqAFThJCEhE0hox2d7hhJBClF4JJlViPx7Ng3bsVwpHBGEJPwJcGxzwnJ7oZa2cniXW+iehbtdkj6CedauxMji5THT+gfv7C3l0lFJDfbZkvmOVeByv0KCfFsdsi6Sov6k/KdecfyQhKRSHtCSHPolK0+HJc0XKu1PG+JJQc9DOpCNRMV6H2zw/oXh36fecPFk8DSKQ1pN1MF3s+/iagnHAP9BA8XyXs9/tniulRgtccL58cFdmFYtnVMoW9g3/8dfFnUf2p7nFQmIJNHrCNtuLK8odql2To5Mb3fktd/kRbo5LN5w2db/wTKTsiZP/K0sYAeQYXGHr0VECc4SaFrlrhSGAmabBuIOsviWwZOcJ6FkqzmlElpSgOfsGs2cx/POiz2R/dk78M5K99uTPxnWlyHRI7zigNNXiYPlkgElfwTX3p5WrVYSazWjDZjrjnL/QqudthWXYJmXCLymIDmT4vfXCe5TK9acrh2bfZQiE8vNIRwwJCL+kz4yTwcTnI04nthppIPAMpgG/NTlQEyG52vb74mVrXZr7yAu7HF62I4jh0qw0OBgrCTKPNrsplgCXm7vLzBbhtuKbLCbmvq63I/ic8Bd6hy9SSl2sgP50j2uLD3ghvTsFvhi4QGi9JA2keBs2Ca+CbK+VswD1Wg7Vsub0MMQs7WRl3Qr3/A5dV4r2VCZgJ9s2gmqpwSsdGo2o+WJQFcT9MtXmw+Cb4pXB/UJOokV9hAaE9cwZ+IIeRpuKo3/QdK9y+SAXSxcli9g+s9g8Y5WgKLdDuMR8NnCH+SKhZW1Fu5FsA/oplQO61YfBWfMQav6ZZ8JHxCqIUhVMQagIJlNdL+tBIfFkeg/MThXEIDbB5IY3Lzg+b6TW1SY34lvUtBqdoZen0z0y+MTOcODat2Tj/a2fEYLIHtUgwjd+HJWptI9KTCg7oJo0N0q43BrlznZrOvJy0Shp4byRgib0uqzt9pSL8sy5TF8BXcNggcgEhRj1YOVZFReDQTH3BYOMMUXcQVU2/4Yz1M7R6w7PxlmNuUCByb+nE1J6JeFvcnusInvJe5Y/qPNyAQFU09WoMu6xiIEC0aSg2am6RKohTfMI4OBZqbxbY2BcUkFTACFxqbAQt16dBSITBYR+zkesLC8omW+YHIIbvFqcbUTn7Q7veXyPqHcyB98WsGDb57YqDUq5RP/ewxyH/dgvkwY0UthF1uZL0RMh+MSBGCzxXJMRwySm9s53rWANtrwLgUkwJ6ZZ6pEyknXaeIVRa90RzSLb7Rrs184lpQHIuACE9LlhVGfIqtT2PET6LEPysEY5BKeApsc5a0YjksMfdEd5/C/QT8rnAGgGoO8aPOzBiruf/nIHZt9kJQoym/6knFQQuFzBVgxDl2vIx3b9E1m2ud2X9alRQSXBmqtm2idsu2Wa0PjKSzhPdyQ06hOS4kZ2ekuDwNVmmcbbFfUYquk++TXhxpAZb/z+HW81WFihmk8WpbwxLwc5y1dq+zDKT3OfHnCs1Z0t5bTd5kzdKrMy1xOepTLT312Yy4LIfd9jFtUP6Vf8NomMmrhmNSYoh6PdJhHUEdzLHOHTVzM7v/VKNOEUDWMCELYU48WH0wHL5X+AmEzI5zzv4bhxJjWNMu2jR4Qf1sCXVPdRFTHH85pvgMEb7bDyXnm2XdfVc7lrlU03HaKPpW+Cr2pyvslIjP2fr06JCUlRUKD9V+rwWqYcgHoIXT/O48pW2vM/WuiiN+Nhp0S5eGR1LlIVrXMngO9TfvIqLN7Nm4x7BqBOKecJJSzuFIVEbt8ZNifUCFB8tf9AijSnIs6rg+EEW/wW1N393pWq5uZBFmJxnWi4wBa3bp04/cWRn+2wx/k2qvbOEQJxYXtEAIqIhCTKWYmSKjcDggFc/u4fcsFEqMt35U+4aqsjqZqMx6VyctFQowKPeA8EZ7FC3KaxnIad4knfIIsgzIVPbtEr7rOXkviiTEAGtqtUScF4JW40RTGwcYTcB4bQJNMFXy6ucDWS4ZVr6d8p20g1e1J+DYp+lBbkKtShvlVqBVXy4qhR80Nv/uObmPneWDYHIZXDsbaAJ1KBGJ0tl/ynWEal8fZmBaUqQH9fjKw/f4JBkFBbQBacsZ3fIyNtRU4x26S+KJcILxLeFP3XFDu4rper0XItKVFuQ2v5C4UzpvejYDtMnxlB+1yTuEYjF6zWwW59Pq0I8aepBl3/C9w5gYVe/w8Qt4hV7PVtqqTXOawWjkulUVCmpp8I0/xa0xyQGIEwYpUfgr5GeJ1nMPjGwuxiolXUr0mgUAqjb1aSkqpdJJRHZivRCqOrxgfvh99QwvWASPSsir3+jICAWYawHRtY6lrkkFXyJ8InH/YTwH30kHfD8AEgE/wRdMsPhpZSzfe4Nq5iVxRMlAtcv0Ko82ZqyS7Mjb0pf+4vF+V7dVGdeLajwYfZmw81fH3kT41rKy6aW2mM+/0OAAE/nNFBdT6I/USRPja72/UnXpYO3ENum3VZUPuItjsS/3va4vC8B+SaNP6F6zVNzNPX68uqxSp0+KdhFUeZ75709d6cex8e3VyN73v7A8VVLu/jEW5cT+K4pva5jYRN2AD2zyPP7HgFr8818IcHarv8Cwt/WnCy2dZ2Ykh2UlUSD/pe3gvzb49opcDzraelEkOwtBtlxEVDyX2oe9FERLzVFWh41KhNuC40QK8AZKah1F2Th08gujCUOyY0wIwUEdDBtHePrj1qNt18bOZJP3jpxwWKkdrH9oXiXU0VsbJf5T2qaSzY5L6I7jkNWSNUnFTX3WDJ35E8vqPaGvnAhv3e+Qm1tNLKjhLBHDORqxIqlR8dGYNJu0yNZ9c/pr7zrEONSZ/moc/ABf3ci6iFZcJDQlBRpjf4XkVLFm9rW9pkmzUYUBoMWoTE6LU25uX0qa0hfs+Xp7IDwykloenzxZ8VEh+tJJ4o01uD92BczNX0sl3LFmDi/Ux+wXnb+hkjWnr+W1UGOHzsHql4yVD5E/9DERng6kniC2rEH/wVnM2hGpJKiMVDotj5Bimfda4ZNK9LLZgvWLvAxmL/3qnaSe112OaYwvnja2lK7NDmwLNck2t6Ec1l61c01IL4Id1Mkbromhobmjz5ajLjfYLtLi6nIbBIyL6swSU+fOOCgnFZdqak+h1WiEDG1dg1pb0eHQk4lPz7D0kY4OMn16rq/ABghsz6AI+nY0cXXDoLv9d/eyHDACZWlvGT/jvCbeiXZYJKwKRcUsU80NI4kdW94TwVPwCTCY/UUBI44Uq189IEg693LLfUVz5rE714rITsrcMG+Jqs3IJs0AMmUUCQgePV/doHWS69q6jfUOorCFK5ggxdqo1Vi2CRDoiJbfYaGk3lRrL9p24+BDr35Ry2XYoionDWrZZo39AeLDhIQojGxObKzuBMP6rEO8S2vgLqvo8CsEOOJ1Dj6Tq/An9n+13d+/oEtjHuP0kHtThTkvjwg2x5QHfsI3Kwsj5cOHundDaJz4DwYjmrblgcPHj2P2UsS0ZqAKTFnuj3MyR7q+zwaaWHLoVlXvecuIwGrsYOki7SOojSJebPXMW6H/cjIzdSJmE+Vp5Rzf5Pq4fWGJXn55N9QAgKm8UxmaUlVU+jRWlyvp0B9E62sGHJh0/qsErjea9apy391e/J36u3ezomP8g3/Ej9w5NDXSPxU2QsEHpERucDgnyAKf4az2KQ/a8nsDIqe2Gh/r1FxPHFWZayP+4J7/++TtNINqX8dOfsM8BAAei0gTim7x8tEoU7G79aEgsvXESzyJl4T77q6/XnS4fAVWyNBfbiHU9uBWY43sBlZsqlPPj2Tz0MG7wOdeKxL2DYrEhB+epcseQDfU8hj7cqJTx4zqb31qwGKTouwYtNk8jyqLkYsybcpdcnuYAxkU+So7YzURt6+rFxGWOHnU1erQ0FA/lrCFoNgQOBRbLrAKs3GjJ0cfUun6XPB0/N1zTu2ojIyxaiOhYQ4zNWRdtSAfhsp0zOoXbG4tfG21pfwip7yMUynuPlLrvQAAkovoUdaFJkIoSZy3Ggutc4wQ2+yDYs3OYrrArhGQDLmPofekwhZjrvHxyEBl17AWI0szCTaExAdAaz1rqCML7XcABc2+Vs17tRxWbKYcgv/Nj3x+EygtwecsrZiF00Q8sEeddIch84e7YAcfOCMhcLtCnB4gbHGAVGTpdEK9U9350J0rD9+/XESFr2Rb0ItmR87HhSVSftJqNzjdlSKLsQ//MnD8PGjOExg+7hdsbS14BezBzR9ID9+G/DPhSBpzz/Op4u1OEtcPqHLPTyuEH/ADEmUUU+fQ0up3KmLjiui2I1I0h5xHdq7BiurB4z9LjhfR4UvYaL/ZBlWCY5Weu2Gf7z7ZQrD29HjGSQKxiqGlTYl6pMqubHsoj6i3XiJZGHZgVLGkr/ElKOF74t3SqHxnvRk412gQ3OAd/a5qWjLRmfd78NJh5FkjksZKViU9JtVuIvcYSbQSTg+HsCQn8Hfth16IsLyzOdX5exNDUjKircMMjOBFeU1+njF7dnOiFDyiMVF7eUcZZMDmou9WpH50GPIPOoG4Sx+wBtTE7RSjfwsIczsDpwRKM7FXyTCE5wHOUbTwpC1PHfLHJh7W8nj0K8ME5OtOjex+XQ+AHg4l+sJkKDCee2V2lx7WSsU3rU8U5LbyR+Sqc8jXBxgHL6PZGV+ErLblvwLXVeVkG8uRGfz7rdLySwz/1+1GB66xLk2G1jDqHEdHFcvLX0N4TsNIqe7rqSFscCqOjLboSjqSXtnCQ47di7w0bsqjBvJpe726+rUGFots0/R/G6ElO2qo5Y6soNjXhcFOYzk6N+HlsSqHZK4ZlUH+2Ktg84eLdFhSr82xOvRNKXHV8iBVsb7tv7LzcewqQk5IGPnRP3/PyFgbmTRypi1/yo4zZnmxTm+OY70hVr8OtDMj6CIqDMfXF+FCcgovrJ6jAPShUIVm6xulW5p96xfcELSbct+o2yrc0L/y5RF28pX7Tu4U/pI7Lds6fn579+X57cUlTobl+YphbUmUnfTzfXlkW3LVycP6TRYNCxdHGlO3NOSZynL1zR4IFm/4/olUyqsj3ysp01RJbiESz5wLGQN6lWj8FJI0IstouzgkbwCfnc18rbNnryy//yKtzDN6SCEgG96tkjYzn0CR+eZnq/eHNps2U2h62xwFzmbaTinTP28xNiDuv7LwKlHUMr6hU7QEvoRvGbgWyQjM82pmdl9Y3WV3/wGjSnTWAaa9p15ywa+2gsV0eF2T70LOHOqSQs0qcfzsIo7og1kSTORSnL9o3yyaKRKBM3n6prhdjbJ6qjbGoIau9TCqDw/JajNWy03UJzFddurhdiai6OU59tXubBmlHX6YhmF+5caABwshtflbomPmHtoQM9c0U5L34vc7nYnwGOH6WZGcadosbZ0+OUYe3mYOwMJozUQnINRVH1bmlVtQM3fWx7S5jMl48AlkDvh05bF3KmE7lWrjSYOTHfHk4e2QjxNO70cFBAjvERrIo4kyMuW81HdlwsNBUQdhQTLP78b52HDxPprmddRqdFzP5k+kwmZ7H4YdsUP4OyQhkSc/fA/yGYi2z5IcBTi3qsizk5cOJYyxt7kFO3F2CEeDrw8uUILnHfa7x3Tl3Fa27njJaw8iPBG7tMdPwW//QAiaIpzhm4x6sKzgrHHUuC3wWdPtDpKwt5JLchxpJZCZxyOCaUpFhtVLN9XKN8ftn/zcVVABBMGEbI9/dh0a5ElrntEhQQ2vrA85BrYeg5fDwpnmoFKOYRdwMeGxUGyO6y9wGHUov/fxDWoH/GHyywLgm06ks25dYmN+lHCOEpEarjcaF7Vuq8d6JXQnwtcJMwH/qcckVRGxQky8OWauBI38dfkQKxZRVgEoKhoYi5CX7Jn9Wwp1NIgWOBJ9ZcrG17ltdJZpM/fafvmXE8lPPoF4q7T4Bu512MyE/KOcZobeyN3ohVJlSX+HOGmbB6ewfCBcrBHZmgzd3FlhyV4ogOgsyRLa0yGnNtYaxdyzTsPtpSKBNgm4vd/F8NkJSSFLVuZ9lvjYLzUhfmk4jZCHOjz0jSzSYK+0RJx2sq0B/xOttWaOzP2cPt1oS3zdl6+6dKHjyrRzwOGW/1fzNHHvq56n8JvrKK8uYFxd6SyRjr+OhSsYDIwwnNzVOVsj405UC5V5IXzJtTdodjlXVYQIZNgGk1nQzn9c35xPFZlyt/5vd68CYmjBkTJGCsjmAjp5zN+h7mXYqsjsHM0uxXvnas1xxbr+CbR1MWYL0XAN3cN78dv79Pps3d+WzlGo9A1xbzR/3jkVZb5z0O2dro/+7LHhyxu4bn9uujXw+0maLX968O2/PfgB5tDDktWVguyuG65rQ9qkf8JJRG0qOuEi0tJOvUTWXd/lEoGt0kn/otA1STLe165rQOLk9SuwFXT8yMqtb3wSdWraB3e4tVhhi/gvyv+u6q3zRPhvfiv4reC3grG0lVj++MzPFoA9/YlfCfReguN82yal6gj14/q0kqtvYOpq5TsLIAgJRoEfgTlUZN7YCdTYidKpjZH5yll0h1FhBwKUWn0fMiGe5xjUAk3gPl0VOWgzEZVWZSVYwB1xbF1f/vp/NwxwLhluGWir0gOBtg1sz4b2s6flgshj8MOdTjGjh3qfR53rNDUGip3ENoZGe7ldZNz0yn6QQtflKcAKO691PcfJQo60Bq4SiuEh9nqySVc2/Xt8NA/arUXZ+iNxcoKq6BpIAarBlEqgiYGRUcQgQHxxCJafayPUOkj7YJEnQuNXgYRuMMXkweI4l0SbROkLG7vbAbbxw0WbakIQ4X92ddYJRm2td/8SoAIQhMZhWaJJnkx0yLpVce763Bj/uGKNwdQxmE63qyH+CacpdwLlfG9Ewt6iO5U9240kEEy1gM/R0/E93A08b5OnztfZ7dbgyPouzVUXJrzE65Pv8Rk9SU6CFyxknCf/kFBPJdSGLlnV9BDC2c9C4G3coWHtHhow6i/iQqi8QRbAhymjzopNHX6aRFgkucGuniHBMDIoZwC/tZf+PaLax9DaWt7GvAVJIXW3Qj8KqZgl0bIkXj2XyLWhPryewGpdATcury6HJcDWy4e1WmSJfwEXK7sU26XI3hfZgfqPIkUtC+XQsAQ3sj49BlEfhwMwFlrCkxi7rNVomyERQ/9Rd5IYMiHKPkJJCplGvPKXlUDYkrn2GdeT+jOl/EeTZH+JpEXO522kkDDmQhSAS3YXl2cgOjFKu0prE+vhosxurarSDs73S6VeoIBi6NYzxBAb8TPtzAvnHSGqxXr9+o6s6Dzw1n+YAohxVkS1PaEV5bcM10kBmuQoLeHdNAujyNNfBJRQ62RZdEJePdaRfoQxIq0Q5C9IjuE0sG7mk1uGVUdpQCI8jg2INPhSrsLJHDvsdhDw+Q/TMusE/sTI1rew81bwW8H//wv+AYKIZglsHEeWxdRa59rF8Nv7/hd8373p959I8Lv/RoItA9sFA+30m+l/3ZygWJQeAu5YkcJcdHD2O6278nEik/m/RfuflDtewOyTl35scDlqinRl08gxeglp0xuN4F5ZDEJ1qcS1vRNzA7Ap0W8b/V/ViPMVFIEm2wwt11h8y7MavKTWzoyglvEOkv7StX6I6zlZcWiq+/g1pPphZaE/FooiWZ890jY/kWBnKZHYeiNcu5Nsa8cw8oZqP/YvRb+ZDoMnnCTG6InQKQSO0SiKPt3t3FY4afy2AL3AHRZX9P34Dlsng9OzQdjSzlwzsQ01aSp7Qm9/x6Nsz3dVwdlDspzhbncPZt9X/g0HPzrcto3yq7/AOtwJJHyCObSP1xCLquZE6I88hEBBscqwrV6QBIigjYn1G+sd9owiMRjBEIp6KmD+JlXvsEqqPl7B+asv6E6a9awIWuupigtJDzjcnAj/l7whz9TPDFKpAxcKZ0CobkWSMK/FCbvd9GxIuIoPii1Ak3j+MQlg44gr8QHIVnuuVlVMAwwgDeiToFbWwBAqzaywffWsQWLZN39xCHYlVug7I+FyYTt2i9u38IXCdyHMRC9fYIY0hYqlKOvE8W6xyPdWDTGn/aTXN919MhBxF+KZQEgz0AzNmfGymC60gBwkz/batAsjS0Mz+ZvJ93P/MiKiqAWijc8fLLgXewxonvFE2AixK9Xmqv2T9wb+LenQXtQRYaJN9BgtqEuLzhtNcvtVu/+ZzWk8aFKkwPJi/Pkb8T3yxW/utjQjPZ1VAAMfAM30bEQ7Ft3VzObgVGg3os13OagM1s4suwGZR6NepZTnm6gyWeBuP8V2spTdvcaTCtGyFALvxt5hjmAiAqEGFwT72An1sdmytMYkylG4bLXeCIFW3QmQQ1W7l1Z0lO2E+ptQVQEVkikthB/6hmcej+I5Ar8RZqr43cylCQco1PI5/pyZ6WN8Jb8KHzBURXTT2oG+M0V0PR8svy9KtDE3qiqNYyKbAV24+c1NkmPElc4KJFM0/qu8x7tSqGkPSBt7hwPhK4yT0W4XbWrbDMjk5Lw8WeRsmkmigxV5Un8Z1K2NG4Jt9fQ3cXYhlSt3yslgzlkbcbkOMXQtljy2vpWLdeTs1Y2cfIPb8YwJ/odedCGz5M9+bOFeSfxLSlDoO/9rjbQzVL3j83fiIqCkTDt+YvvryOK/uAOp6rWBJgZv9NDEbR+ViMrgW5+3M6/RfFW9Y6f+IrJOlRSybmSsj0FOqk5TJXGzdfJOsyetWSPGB8jnqpL3Hbq88dqbZc9472XVNn6a3PHdymOfVhWdcnbpGb+FuJ0lsFs0bRS63lK6NrusmKGv/G5k9C9+ZLd1PEqQDaY6E0h92Tm3kjOQ+eYXA+pFcTha/8G/NA7McFZ5yuOl+uQjEdh5iEjWXwypErXYV5Ym/RWmfBCqvmR2iSrJ+v35bajx48stB0uz/h3Mxq8ulkf6Uy34ANKZTSE9IfK5gnynUQkzigBh4nySpi4ivSzu3/vVDP0l8Z2P/pKUdPxm8dtGbxv9lxqVj/NflF2FIg0jltt++T/1x4Rv1bxV81bNWzVv1bxV81bNWzVv1bxV81bNWzVv1bxV81bN/8yd3v/Nfk7U0L9LYema8vI1gv9z+qol3LHtZMN2OpU4mEA38U0N9Gz+SCndI47w9FmTaA4MnX9Or09iTJ14XSFL8Wulz/OTzSJvks5E0u302hqDwHZgGT2moCNU22lQViNq8SePiemcBi2mf2reVaWqiLoWzJ/QHUs2JpOzKt0r6iueXFaO3EO2xcX0yYyc4+a1MnWGoCKVSodZHhY8cn/xuFlUSkTe9rY5xFlHHFHdpnZp+TB+PABz3betbSLXl/5MNrDsWy21RmWwFNMWa42FWt45IoEi2jJXF48r/Fa11ujLV/Gzg7wj1arxeC+DfpLusNtGBYLWWOOYsRK4/rm1FDp851Nnryr3gZi9jLYNPGN3Kn389zvjv0m/SEuWD5dwYnoqyIAIZddfA2sz+lpPKcZKFTm96dM1mxmWxx2sbKvUQcx/5gvLsZhejL/JcOQUK199BhhKb4jVJSwGOTM5thaFtaXcJHEARzRCTHeiPsfA6THk6pFKFYVaTwbntxCaTH7UVuQp6mRnSG4RDscYFbGpPxH5DYOBqf8ic6R9De6q3rL4DyxHGeajLVTbEyrG51RJ/N+LgGUK6KGtbufgK5uJtrtU692aKZsrPra3KjU+aI25W/TCA0ededNGPAxBVt1h1ckrTLeqtYpwWeAQswcd87E8ImYuLNuNoTea85U2PxyqLk62XUaW4WLKBT3zfUbaf97Aow4STRsnXPjLXBQdDuIqau4i++Ky6KuPOrKQj9sUq7BDi8N/NVflNsm+CQnG0iIS4/qQtWXmvEI4iwxQ7c+pSOJovMPU4V4M/xtbz6qLy4xOBARFXAzqoChTWafXC0U9aASSZdStDG83I1bVxVk9JUfbtKdVSUYbwU0KDiVygg4PEp3OuUkn3B/uJrX2fmPMMTlDuCEkNBSUscTcnDCJ54fAkZLYrsKILsOhuQUnigha3QqwnhLRLmToTe3h7QO5nYmnMI7AEo4W1WquElx3yOInFT1NP9gwgCk4SURBw4z8PCmGbXjqTl7TYPerNE1zYga2yyI+mCvt6xFjq8IFpjwBjWSX7JHxzqc9uN/k29/dwViqv8tT+74fdC6tSSP6Ta1IDPx6mwQwIHM7BUVEUUuSRJOIW3thENRDKk1OKScyT+wJ2KvzGo90gTvskqO0JlDaJ3eK3zZ+i7eDdacCi5HFsDWJiONEJOJUUfQZ+5XbQBNTWxI2u+BUEcG2g2utPwfHbnME+uXIrIdQ5kOj2s4zPzXonEFJBOS6zJfSu2kCq3qxYOnT2XsZZP/6lp3NihxrTzK6IBaCwC3yqirp9j9zzy9V2Z6nH5mTndMdDBbOxI/dfRJL6k2aSJV2ih0zCAYg6LGs7C9VSd4p48cvXTobBuc+EZNo48SdXY3ArunPzD7VgHPmSIo+AFLlEHZ/bs2W4RxGHPrelEdmXH/W2HDlpVh5IZji789SDAXYY+ICfybanfntq029acV1G4OqqVWOc7n4aEc6q6HBEezX80xwETc8giiiI6rFXOmUK4OVDw+3cBmXYNVrrkPAbgkinG+8KyTscivC7MYKEkPiimeutJeFS675iZ2GN6ltEMBe2iTWGwMvCEUSh6zVvEOFYWpWl6/ECvdAVPHXBNcb5PYHe3X1tJ5LhjNt+b33vkJB1lQ54LKtRr4THZ/4kYzxRsX2+hT3n/sLHa2pNFHVaAmx/yt0btLpB8ccG4s0n4v1QwIrzZFuMI7/wqyNR/SQSn6h9SRdcMwbZWzPnx6Vdyk+jxgd02UHuA48Rp8+G12A4RQpbRxgMEHBEOx3ZpJZtHLehwm/p4RtXiisuZjyQpmk1H04RWAOFjFsDz0a9xizZ+B0sHdqtblMcUm4I3Cd2wmtvfv2PKWqGMTRDI7pKkPgvm2SVCUJBJHVg+CtKzvjWI6AExMJcdmnW3u7WPlQnv37AznCGaHaNuJQRj95V2yEl3H8gkVcEWHip4pxOEeDRNgC0SnVWTbIIoBYHX87VSl4X4VkRpKGT0SyvHBU5R24FiM5TvTJlWLCLfgqB6/7g1pvBLBD2uREtea+x9DRjjhqvKzImf/Acy80g2BbSJWlKRXrjAbngvwdU8yH0a9m5RiTF+YpnMG3ObzmKFdgp47xp2ZMuPyuj5LD5OxhFR3EPEg7JB82EKoTH6O6b3bG4bp/8jy0P29X3oGvUYS4CGPm80SO59G2j6aIAsPZrM+tnstFLfYMXU3b8sO/G9e3ZgHy4VTSu3rcfDDXufrfbk9UUDdsrQ8BX7nla8pZxBj53MQc/8QP1F3V7JyOwZwsjJgj1GBkFI4os1tjWyM9BqZ0J2oXP9c/uEto6HHcgs4+4YwtcVq374aE5xQOzguR8HcMoy/9AsY0pwaMTpEEPeN6VrLGOYp3rNH2ZEuNuAoVMDFbpFtB2M3Yl1PTie9bJZ1UPFErUHeflnowYx2K3GhtpXGfMLBEuOIJ6ueRukpWmHPSrgfnNYm1i1V6vFMXqGTbiDXfrUphjPyMz2ivoPV8ZhybJKIRUYFbtcODbV9PAFjWTAc1xrjKgHG4x7506sQvsxzAQHD3w7nMOJ63w0fi+JURiBUmaqNOi2GbuwYUXdXll0RaYHO3ifhl7l3+9Jczc4a/iMwK1ysqtarYYjreZjduAIPoDQRgOFdr80mXUcjvSyVODrYs/+n76CchhBe/pzTrmgFl5WDgbfeJWKsNllfj9+x3wG6seQj84kkWasSaggk8/wls+hh53M7pzKQcZjsNYsAfNzP9VIL+ygiskaOpiaq21Wrf8a9/ZZGN6xmfX9QNZPsgAK1yJl0785zNf1FKMRwrFPw4qHESwIXxXApZNnEwC/bo5Ly+UF2OcK1cX9zSZh9si4sV3f1ngtSUcMlG3eA6/5M8tP1To6xUNA9KDpcaqiagP0tH1OV1OPjdnZnCFkKD5cd1evYl2AoA8ysGVZC+/dVEdyaDRjvz9A0115NmYKSSox1jNeVcf0aZXK44L2wxI34iLg+n0N9HOyErUDD6leDg6t1CVDdG7rCb0LEfV3hx7g29b/5uEMTT18y+9vQAALxch7I63c8RpZmvTHEyNPIppCFnO/M8Jgh72Pjug8DuxOU6ls00wGaE1V4bTH0oxgY84k+xARZHiTNYYmVl4F4jE8vzbu6Tox4ZflIlWXtEgu8GU+HxspgjEUn2+yzrl8H7kpR1ePog/1vYXT5sKf5yjUOy70rwrImVKsNHS3YDKzWJL5eTPqSpdlRwq2sRaHWa1zVYxbClWTKfNN8oonPmg/m5VGhoXW5dTmD8NvuQwlZPVzhsCoW1z2FlBAU4ehVW+jUY6naW3vFwr8LfiSGv19usOegC+1PrjcE6KThl/OXWCTBwh0URnXqCODTOfwzn3YmLbPMG73OlR9GzZ6MSMoLihMwa+/groL/k8XhWLY4M9o5T2A49pYM2LTdkKUiqLf5jva0qxDQmnYxF5Smc4DfYa7eB/eTUG1+85A9R1qxRIqNYDkGsRZkyUNmGjL9Znq4kHf4t3a2QY5AchREs2fZWxdh5DR5aCacmJ/7J9OL5r4SK0fbhIpK9N+guchxcVluqUGDV6Ihguiqpr7V0bRulZL5X42/DuWQNznZjNPccP+2BKlpqEmc+MMMuEmDO+VF6X+ScqZ8sJ01JMCpiUo8TW8fHPvLiaeNohsBPlSTi5px5bcBMFMoXLAu5EEsKF13J93ZaQGkx47jAzy8JY/pdRxbfyM2pcH9frm7fIu14pEpO8xPdVLf1jFaPjpQU5bz0UALq4gdDa+URzqG8JNc36U9iKh324GR9xsKqthoPyT1s/RR99lliK1g3Lu/amF/hizz5SNmox3s2kOzQMabv0Q8PD5t/XCcYXioYfrBbOHZXGFJ2iiiI2W71LkqwUr+R9WW+sfKGvg83VBl1wxB1TUTY9NBZK2RYI2o0HkMdDPto509V3v4RpOGPyekj9QKwvv+AcD8Y6ehH2R7+JKoijdHIQTbSeEnnqfxuQarnmuyey11rBoR9GZSp/4jNk7mJcp91wGNM7Vscz2E2Zsv4nD/Y9KApUxUoJU688Dyjr/pzTEZPUco0RkZGT5st2DgPIRn0tyv9K0jGXtTYx44FPgF0k8Bh2y456iTqleDE+4SLRdwzR26tJNmTQnwQ9pjpdIExVZBlONjDfXBz4k3EnEZutNkJY7dyJPXymvEaIUCJwUdneY1/uXv669cUy0edibq2YeJV779vaa4Yu6Qjmepd3wNPdICKSP+Jem3N1lup/P0jjr72ly83rj0SGlA3D8F0jKEcybmfjz/7dvPMtUmafq6nE6QUQH7fWsUXuIm+B3bFcyi2YVx3mh0FjTm9DP5Z04nx5198vvGzinW7v/9fUEsBAgAAFAACAAgAL294SakBxHb7AgAAsAgAABQAAAAAAAAAAQAAAAAAAAAAAHVuaXZlcnNhbC9wbGF5ZXIueG1sUEsBAgAAFAACAAgAw01ZSutCKWfOBAAAYRIAAB0AAAAAAAAAAQAAAAAALQMAAHVuaXZlcnNhbC9jb21tb25fbWVzc2FnZXMubG5nUEsBAgAAFAACAAgAw01ZSvHysv6EBAAAoRQAACcAAAAAAAAAAQAAAAAANggAAHVuaXZlcnNhbC9mbGFzaF9wdWJsaXNoaW5nX3NldHRpbmdzLnhtbFBLAQIAABQAAgAIAMNNWUoIu8qw4AIAAHoKAAAhAAAAAAAAAAEAAAAAAP8MAAB1bml2ZXJzYWwvZmxhc2hfc2tpbl9zZXR0aW5ncy54bWxQSwECAAAUAAIACADDTVlKtrwNaG8EAAAyFAAAJgAAAAAAAAABAAAAAAAeEAAAdW5pdmVyc2FsL2h0bWxfcHVibGlzaGluZ19zZXR0aW5ncy54bWxQSwECAAAUAAIACADDTVlK91U+L5wBAAAaBgAAHwAAAAAAAAABAAAAAADRFAAAdW5pdmVyc2FsL2h0bWxfc2tpbl9zZXR0aW5ncy5qc1BLAQIAABQAAgAIAMNNWUp4LBZtATYAALZfAAAXAAAAAAAAAAAAAAAAAKoWAAB1bml2ZXJzYWwvdW5pdmVyc2FsLnBuZ1BLBQYAAAAABwAHABcCAADgTAAAAAA="/>
  <p:tag name="ISPRING_SCORM_RATE_SLIDES" val="0"/>
  <p:tag name="ISPRING_SCORM_PASSING_SCORE" val="0.000000"/>
  <p:tag name="ISPRING_ULTRA_SCORM_COURSE_ID" val="44A1D2DE-0560-4A94-A8F1-9D32284CFB84"/>
  <p:tag name="ISPRINGONLINEFOLDERID" val="0"/>
  <p:tag name="ISPRINGONLINEFOLDERPATH" val="Content List"/>
  <p:tag name="ISPRINGCLOUDFOLDERID" val="0"/>
  <p:tag name="ISPRINGCLOUDFOLDERPATH" val="Repository"/>
  <p:tag name="ISPRING_PRESENTATION_TITLE" val="EMaths Planning MASTER TEMPLATE"/>
  <p:tag name="ISPRING_OUTPUT_FOLDER" val="G:\Effective Maths\Planning"/>
  <p:tag name="ISPRING_FIRST_PUBLISH" val="1"/>
  <p:tag name="ISPRING_CURRENT_PLAYER_ID" val="universal"/>
  <p:tag name="ISPRING_LMS_API_VERSION" val="SCORM 1.2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  <p:tag name="ISPRING_UUID" val="{06AC8B3E-EA8E-47C8-A389-91B20D010FCE}"/>
  <p:tag name="ISPRING_RESOURCE_FOLDER" val="F:\Effective Maths\Planning\EMaths Planning MASTER TEMPLATE\"/>
  <p:tag name="ISPRING_PRESENTATION_PATH" val="F:\Effective Maths\Planning\EMaths Planning MASTER TEMPLATE.pptx"/>
  <p:tag name="ISPRING_PROJECT_VERSION" val="9.3"/>
  <p:tag name="ISPRING_PROJECT_FOLDER_UPDATED" val="1"/>
  <p:tag name="ISPRING_SCREEN_RECS_UPDATED" val="F:\Effective Maths\Planning\EMaths Planning MASTER TEMPLATE\"/>
  <p:tag name="ISPRING_PLAYERS_CUSTOMIZATION_2" val="UEsDBBQAAgAIAHNIp1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c0in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c0in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HNIp1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c0in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HNIp1COc/b6agAAAOUAAAAaAAAAbm9uZS9odG1sX3NraW5fc2V0dGluZ3MuanOr5lIAAqUcJQUrhWowG8xPKi0pyc/TS87PK0nNK9HLyy/KTQSrUVJ2AwMlHZyK88tSiwgoTUtMTkUx1NTIwskFp0qEiSZO5i7OlsjqChLTU/WSEpOz04vyS/NSIMqcXV0MXYyVwKpquWoBUEsDBBQAAgAIAHNIp1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dkinUNtroXfHBQAAExYAAB0AAAB1bml2ZXJzYWwvY29tbW9uX21lc3NhZ2VzLmxuZ61Y3W7bNhS+L9B3IAQU2IAubQe0KIbEBS0xsRBZUiU6TvYDgZFom4gkevpx4l3tafZge5IdUrJjtyskJb2wYVE+3zkkv++cQ55+eshStOFFKWR+Zrw7eWsgnscyEfnyzJjR858+GqisWJ6wVOb8zMilgT6NXr44TVm+rNmSw++XLxA6zXhZwmM5Uk+Pz0gkZ4Y/jrBpkjC0xw6JfAffkCAKTeLiwPYi16NROPN9L6DEMkZ0xVEpsjplFcSERIlyWaGyXq9lUfEEiRxV8BcWx+BB3IpUVFuUyYSfvml9docQXtpuBO7V792w7dj0Jpp6FjFGJGe3KYQRF5znqOAs4cVzfLheMMVOC26J8vnoc0wJYAaXjR8zIDBgRXObToyRCZhqqe5FtUIiXBewm4hvWFo3a9rud5e7MTYvI+pF2Pej8YxSz40cPCaOMRqz+K7L2vSmPnZvIse78KKxfQFhyWzN8i1y5FL+Xvzw84ePD+/ef/hxEFAI6+gcQyGN9P5tDyCXBp4TARpxIpdcU2OkvofZeTPq2C7sY/tjmLUfkCtjpL477WZBQFyQhmNbJLJDrRO1Fg7ROrmRNVqxDUeVRBvB77UqeF6JAqiVikS/iCUM5HUnsyxvioFGAQlpYJvU9lxjFMqi2L5uxFZXK1mAuxIlDXsT7VPxSr1fF7wE1w27pBIoyDaRGRP5Sbfruet42NI0mwK/8QUsLt1PCpCO4DWpNzA/+Rpc3OepZAlagJSQ8ELE1utUxG3qaJnvp2zbGUWA57Z7AXT3nBBka+1GVDJIkFUwNdmBKAEOSQAABSt58QTbSHNdmyOcpsMQJvbFxIEPVSFMxHKVwqcaGodPgAk+78wVwFTI6T4Ow7kXWGrRwBViaM3K8l4WyRFLD/ezC9h2TQ+EYNIDcFUi9sDADwEVqyh4XHWDQZRY87vVFUwVCBhRnQyUpLK6rEA22TrlFdfRCjUVFmtK3fKFBH2lnG0a7oN3LbZOmjt45pqTaEz3SdRhdR6vetqBOP9XH4dqqIEmh5zvjKlFi8beNWQXSIbeEAvvEnLg5RCLGxLCIpOwy8bFV/YF1rsEeW+XlHZJL2Yqx6TbtgVQbNoIWZcwopYEUpPekfJkmJuQfJ4Bi23sfCO3Nqi7/mMpNlC8gYC86HQE6d4klhLV55n9a3SObUfX6i+px7a612HJhuUxB7LFTO3pFt4lItHvFO21/z9r8RdiVZvqX7VVwrXI9auh8RwVlm8oglUVz9ZVl2u1YG34T4lCSfybIfSZ+tP871vR77IzB83rs/fnqEkeskedQTxzpfrv1veOJGxKzdiGhDUWsr8FgRZHlVPoStL+VhMVqHY2Ed0d+qOd7Z6Djd9UOiiFdr4YEKvrtQCuRE/FCCewKzryEJqjDOpWf9srmPVR+FeqxPS3n5NxaFOoU3N+W4qq07POAL0rsk4ATy/FB13uUXmiNnUgZBcAl/vDZyoyiD/pgTmbkt0KNEXlaCZzWaeJThipuNOFBda2zvjX/fOikJkeTVm5E0xT2D49J4pmckHj1B/Qge0133t/DiT/9F0KCQ6g8TGxa6puyVT5Ie1pBPJRS+HQcNdsgY4yVsUrKOALWedJT6Dm0GaRcwxg7ZxDzop49e/f//TE+CKSZhS1o78MAlFtIGResgf7zZUVL/8YDKJmsscIm9Mif6i6gWZjTaQw8s7Pof1bLLosKB4fh6wf+li15+udXc/jNrVBAN/lHMuaSprJDIZOuv1Sdbel+YIpxeZkChIMteJkXUCnOgRhxzjTmwVwDmzFawIQdB1UVClH5IEpyQ1BVfdFkJz1yc4YTVlxB5mdSpkOik1voFJUNWxOjxcndZWKfFDkz6urasLU9iNsWfoWCVYyFfFd03gkcEqN2+ukVC57g5kT7ELh+AKPJ6IaChgQsr8lUjch+tbBkUxdwvZIM7pW79IyZL7m+THvbb4u3funUl/fnr45uM39D1BLAwQUAAIACAB2SKdQFR5gG6MAAAB/AQAALgAAAHVuaXZlcnNhbC9wbGF5YmFja19hbmRfbmF2aWdhdGlvbl9zZXR0aW5ncy54bWx1kEEKgzAQRfeewhsIXYdA16VFqBcYcZRAkgmZUfD2TURtadNl3vs/w4xiFDF+Yl3VtYJZ6CkQRUucUTXvd7YMC169cSCGfMKCvOdKJjcsUWgjMnrZlB7Bcsr/8GN4a2E9P+IjXjDlQmcc6kupsJlc8rCYaWPdGlCPEdOAL5hz6KG3eMO1J4jD4wzsG//VuZs2mx3eaUAdIrkgqvlAVbrXcfQXUEsDBBQAAgAIAHZIp1AWki7u+wAAAP8EAAAgAAAAdW5pdmVyc2FsL2tleWJvYXJkX3Nob3J0Y3V0cy54bWyt099qwjAUBvDr+hQlDzDr6qaDtoI4rwey3Yf0qME0KTknrXv71f2BMdLZdLv7QuDH+cJJtjpXKm7AojQ6Z7ObhK2KScYFdWcsos8Ua15BzmrFX5+4Q2BFFGV4NJaEo1iYsrtMb1mXNFmjcpawGI9yT5c07Zjph/MT1HCmnZKlF0zCvdpCI43D/zTfZySovZ3nf5ixz0zDzb202P+Q6f03cTZMVPw38G4c+CKhhbKXXYYXx4u1I27pavEQ8VGXV3sP9QBOW2Nbbv3kwzhyzcWp11yEm41RroJn/0Yux3ob02qfOB/xD8kcDgq2TikUFsDrLpIBizn5Sli8AVBLAwQUAAIACAB2SKdQ+XBzh+AEAAD1GQAAJwAAAHVuaXZlcnNhbC9mbGFzaF9wdWJsaXNoaW5nX3NldHRpbmdzLnhtbOVZ3XLaOBS+5yk03ullIaRJmmaADAUzYcrfYqdtZmeHEbbA2siSK8lQerVPsw+2T7JHGAgkJBFpyWTbiwyxfM53js7Pp2O7dP41ZmhCpKKCl51i/sBBhAcipHxcdi79xutTBymNeYiZ4KTscOGg80qulKRDRlXkEa1BVCGA4eos0WUn0jo5KxSm02meqkSau4KlGvBVPhBxIZFEEa6JLCQMz+BHzxKinAWCBQD8xYIv1Cq5HEKlDKktwpQRREPwnFOzKcwaDKvIKWRiQxxcj6VIeVgTTEgkx8Oy81vRLR6d1pYyGVSdxoSbmKgKLJplfYbDkBovMPPoN4IiQscRuFs8OHLQlIY6KjtvDg4NDsgX7uLM0bPNY4NTExAFrhcGYqJxiDXOLjOLkoyIhHQQVdEyJQC6sbYmqclXvVrIlsIZxzENfLiDTKzKTt0f9N2G23c7NXdw2W9lrlpr+E2/5VrpeK1m3R10ur7rDS78dmtnJd/97O+gtKtn1vC1brtX7VwNPrnvvaZvZ+Liquf2W83Oh4Hf7bb8Zu9Ga57AtVSVCptZL0F1iFSu51ZHaTzkmDLotFsJVkRDrzIsx8QXDQqlOMJMEQf9lZDx7ylmVM9MeUJLXxOSVFVCAt03pVd2TDk5N3AZIDgG9bgq7ON3q7p+e7qx9UJm/WZbW70sQaMmmM9aYiye2fXi8cnK98OTk4ed3+ZmCWuNgwiaVy97b31lKUUNj+FA0wkwA7m1yVHKmJcmiZD6pn3XF1ce3ANTGgm+kXRzjYaChat4kXhIwg6OyRrledeUN0Cy6KARlCeDSHYTwpGHOdAs1RDdYAWg0qHSVM/ptbGQrkqKGQI8OAcIant3oh1EWKqNelwl1lBbUPmjIzRRf2axzpbuFfUYBSumK6zkXR6iusRTOBZsxHuE24hdQN0wUztEWjkhsdpBElUZsxH+JFIWoplIEaPXEBOBgBDSGP6LCFo/OtBIini+CsebRmoewgklUxKe2xi6AhNxCpqm9hnRmYUvKf2GhmQkJOASPIEQwzpVGX5+J+AEK3UDipc+vsoIuNmpu59fmQ3icILhMNsNHFqRxIneCz6eIS70Ug/CEeAUMmiSEtJwfs9mb/mnp2HFBpDnH5SNDXxF45ThHwm/Csga9B5Tvh8ruyT+UQ+szUZ4Mm9007xzaGhxCinJMOFGAExO+eL0sAAMMEeCsxnCAcwRytDGhIpUwUpGEBm0erqHmT6U6fxqDKcOWJQhkVaQB8XDN0fHJ29P353lC//+/c/rB5UWE1aPYWMuG7FqDw6l1pq3BuBH9O4ZNO20bo2bjyg9MHQ+ovnA6HlHtyFkbJoqvOPu9hHcQr3Z8d1+teY3Pzb9qy0A80zfnR1KBTPXbB9z5sPeS51yPLfar12gvutdtnzvzKb6OwKIRgcR9M/IPIfa6HQvfcipawVvUmc1FvXdj1aAkEQrorAz2+labfiDjVQ/G416a2ORlQtw1I0z6obDjtGYQhE/G3F9D41Y9eWTGOj/wQXf/ciTkcmeuIBgGURQFnsrpV+DsPeZo5847C/7dcDP/MzeX76ysxFuY3lNJPKFYOpZiWKz5Dy33XzfbdV/AV5+oRHMrlavgTfe+5YKW78SmDsx5TSGsJonsNWnhcrx0UGpsP1WLgdom59qKrn/AFBLAwQUAAIACAB2SKdQE1oCGmkEAADvEgAAIQAAAHVuaXZlcnNhbC9mbGFzaF9za2luX3NldHRpbmdzLnhtbLVXW2/iOBR+3v6KKCvNY4FehlYTGPXC7I6206m23e6zCQewcOzIdujw7/f4EuK0CaHDLBESPrfv3HwOSdSK8mgNUlHBR/FJPD6KoiQtpASunyDLGdEQTYmCe5LBKP7j3+jkvH8+uIj+fPp2dxL3nLxgQj6C1pQvlKGUtIjORvG00Frw41RwjUaPuZAZYfH49y/2k/SsZJeWQB/31ZmTFCqYof3so+IxzofmaVNIRZYTvrkTC3E8JelqIUXBZ52uLTc5SEb5CiX7l8ObSSsAo0p/1ZDVfJpcmGc/lVyCUmBc+jgxT6cWI1NgJVLffvbUqaB2R/9KbU0V1VbtamCeNrWcLKCe5MFkcHZx0y7P0Xq9KkPz7FbQ8EN3hoA3YQOybvy8f4kJbtUQeZG/p0dyKRYmoXWd2755OnWYIDO8fvsrmIAMUGcVFKMzLIOQM9eKffO0Cftcnt2aJxDyP8MhkZi7LQV7MEV4NT1Mh0wZjLUsIOmVJ8dTS/HyvdB4mWA8J0yhQEiqhB4wwgdSqNJMnVbJ/Q0vlM9CW55SiTwLVmRw4xwOzNXplfzNzbUdLKHRLS3wUMLaEwMXK2IleY95fSMZECvJR1Ou75xt3oi/5jidsiGuia/m7vQjFzjB48xzy1PJNUh35pqrANoTSplMzGBs++qJZmDKlvQszbnUe+NTwsmaLojGLfXNyE03jxpylfRe0X2nNfdVoqlm0NRuqSikQl+Q/eyD9YVr4DgVtzjUlb6DufaR1mlVScyyCDvBnrsb3ZvbZs2dI42rZBRnRK5APgnBVBx5Pbx+aMYt5bcaZljjKgX5lc9FoGMda1PiQoPaV1i4K7ivONGapMsMfWoLYZtSV9jm+iUetqmwvMimICfYDxTKfqzTnNySLpYMv/qZwgvMSqavWQvXqeol2uOEbvs9IPgWACLTZXkb3MFxsoJpymAN5UwJCDbittAShXenKWDTXr7/goZr7sjgelYN6SdQ1SmhnTqjQeEZ3WrWcJzuptdkqmxgtYFSDvfK5dq4L4ekadZwPtqz76SaYeQ3JRBLVcsmKbR41ESWF7w6+9jJGq44zewAQkYA38BxOkyI3GfFMstsvaFXLpiltTW27coGTpuKmbLjkyYVy3k9Yp/weo7nEiCcr5Z4FCyAv2AzFUTO7rcitY3QwHbaGCPuTDuucc5nuU56AckVJ6zJyht6XAqp00Kr8QemP33+kbHqxWVw3I8/f1joT4ZFUhuaOf5WnSNu32Dy8g9AbPlWQHnLUYoejOLTkzjyO2QU9+NILelcm1+9rcmes9kMwXEt213bDtE/DAFH+ZqKQv2/KDYOXLM7MnX2i+LYjXJ6GMqcStVVkNOPAcbg/RiMdEOcHw7hFlAH0MVh6bL/y+yU2zNdP4sxwfeb/bL1MwgAqy9CvuDg2AFyeTjINb5DdaAMD0NZ25eMf3bdkItfgXArXng7xtmB00SLxYLBl4IxleJq2YE07L/nogRHO/KT3tuFcYQrZUX5+D9QSwMEFAACAAgAdkinULUCfcbbBAAAfxkAACYAAAB1bml2ZXJzYWwvaHRtbF9wdWJsaXNoaW5nX3NldHRpbmdzLnhtbN1ZX3PaOBB/z6fQ+KaPhZAmaZoBMhTMhCn/DjttMzc3jLAF1kWWXEmG0qf7NPfB7pPcCgOBhBCRC+mkD5nEy+5vV7u/XS1O8eJ7zNCYSEUFLzmF3KGDCA9ESPmo5Fz59bdnDlIa8xAzwUnJ4cJBF+WDYpIOGFWRR7QGVYUAhqvzRJecSOvkPJ+fTCY5qhJpPhUs1YCvcoGI84kkinBNZD5heAq/9DQhypkjWADATyz43Kx8cIBQMUNqiTBlBNEQIufUHAqzSx0zJ59pDXBwM5Ii5WFVMCGRHA1Kzm8Ft3B8Vl3oZEg1GhNuUqLKIDRifY7DkJogMPPoD4IiQkcRRFs4PHbQhIY6KjnvDo8MDujn7+PM0LOzY4NTFZAErucOYqJxiDXOHjOPkgyJhGoQVdYyJQC6JlvR1OS7XgoyUTjlOKaBD58gk6qSU/P7Pbfu9tx21e1f9ZpZqNYWfsNvulY2XrNRc/vtju96/Uu/1dzZyHe/+jsY7RqZNXy10+pW2tf9L+5Hr+Hbubi87rq9ZqP9qe93Ok2/0b21mhVwpVTF/HrVi8AOkcrV2uoojQccUwaNdqfAimhoVYbliPiiToGKQ8wUcdBfCRn9nmJG9dTQEzr6hpCkohIS6J6hXskxdHJu4TJACAz4uCT2yYclr9+frR09n3m/PdbGKIvQpwnm06YYiRcOvXByuoz96PR0e/CbwixirXEQQfPqRe+tShZa1IwxHGg6hslA7hxymDLmpUkipL5t31XhMoIHYIpDwdeKbp7RQLBwmS8SD0jYxjFQr1vnDhoCHxmkrpMQjjzMYaxSDekMlhYqHShN9Wyc1ufaFUkxQzAyYe4T1PLupTeIsFRrBFxW0syyoPxHW2ii/sySm4keVPUYBS+mDaz0XR6imsQTuAZs1LuE26hdAlGYIQuRVkFIrHbQRBXGbJS/iJSFaCpSxOgN5EQgmABpDH9FBK3eFWgoRTyTMqw0UrMUjimZkPDCxtE1uIhTsDRkZ0RnHr6l9AcakKGQgEvwGFIMcqoy/NxOwAlW6hYUL2J8k03cRrvmfn1jDojDMYbbazdw6D0SJ3ov+HiKuNALO0hHgFOooClKSMPZZzZnyz29DMv2hzo/UzXW8BWNU4afE36ZkBXoPZZ8P152KfyjEVi7jfB41uimeWfQ0OIUSpJhwgcBDHnK59eFBWCAORKcTREOYHFQZmyMqUgVSLIBkUGrp0eY2QNNZ08jWKzBowyJtII8LBy9Oz45fX/24TyX//fvf95uNZqvVF2Gjbtsp6pu3UKtLe9svI/YPbBZ2lnd2S8fMdqyZT5iuWXXvGdbFzI2TRXeC3fzzm1h3mj7bq9S9RufG/71BoBZpe/vDsW8WWQ27zWz7e7OWjP4eXuN51Z61UvUc72rpu+d2/C9LWC06CCCjhmar5o2Np0rH6roWsGbYlktQj33sxUglM1qNNi5bXesDvzJRquXLUPdlUXIKgS43EbZsIbrjdGYAm1fbFT9n8Fh1YlPmjmvo/s3fquhW9s/Gxh76n6CZRABEfZGnlc8lH9eWX7hTG9sALXpAkQeiakxeqGb8Ff+Gt5bvHazUW5heUMk8oVg6kXnwjrdPLfV+Nhp1vbKO2pHvFfR7M+bvuxp+R537cVtMb/xNf8ByNf/aVI++A9QSwMEFAACAAgAdkinUAbeP+CmAQAAaAYAAB8AAAB1bml2ZXJzYWwvaHRtbF9za2luX3NldHRpbmdzLmpzjZQ9b8IwEIZ3fgVy1woFCQp0qyCVKjFUKlvVwQlHiHB8lm0oFPHfG5svO3EA3xJfHr/3kfj2rXa5SErar+29fbb7T39vfWB8Wq7h2fezBn9h/ESxfA6zvACWcyAVZHM+enEfrkRImHArmuy+NAjlyBE0LxaUKZcWAQUZ8KnQ4U0A/A34tqHDf15lp6qOFTltTtZaI++kyDVw3eEoC2oZ8vRul1thBcYNyDvogqbgiQ7saiKviv2BMZdLsRCU76aYYSeh6SqTuObzpvjLnQBZfvDVEYhGg3HsybFc6Q8NRTVwPDTWTAoJSsEp7ktsLAgzmgBzdCO7bqCecL2gCr3JVa7P9FvXmEsLmkGtS9242xuOfYyXWrVuDozVOQ1b3ZSeYHQHsibVj0ZlhzwQxVo88AGFxMx0pIZOImNBlCGd5zy7y5lkjWxT9+zE6CQo55e/IjLmMtdm9CbGiHfNsHLNlqEbWjRNl9BsqPh08HarSthpKCx7MCwGfOLmmPJy0dVJY/bfZdVUrkDOEFk5PduEak3TZVHOkzL5H3cuhPJMGwu6k1Tr8A9QSwMEFAACAAgAdkinUImwREB1AAAAeQAAABwAAAB1bml2ZXJzYWwvbG9jYWxfc2V0dGluZ3MueG1sDcyxDoIwEIDhnae43I4CCQkDhQ0dxMUa54aepsn1ztDG6Nvb7R++/OP8jQwf2lNQMdgeGgSSTX2Ql8G7XeoBIWUn3rEKGRRFmKdqZN0c3yjnAhO82f1otxRLZLq6WOTpAV3f9O0AZ7teOqhhLdtnII/HqfoDUEsDBBQAAgAIAEc/ukzGJz4H2jYAADBsAAAXAAAAdW5pdmVyc2FsL3VuaXZlcnNhbC5wbmftvQlUk9faKOxpT9tztJWKICqQVByIoiBYZcpwWkAUVBot4ADkaERqGWKIDCEh6XAsMykKogJJhaKtTCegAWSIAxAgwOtQDDGRKDG8IoGYBDKQ6Qa1Sjj3rrvW9393/ZNdqwvzPvvdzzztvbOT9dWewE8Wrly4YMGCT3bu8N+7YMEHwIIF7/P/9qH5CYd5b/bPXwh7A79cUDvgMGb+8NeYL3Z/sWABk7ZIf/gD8+e/n9hxgLBgwYoHs///Zfnd3okFC2I7d/p/8XVq1MQjE21CGwlNNrmjK4OKyncYEHuLrnxbWbMhu+PLpeUnJf/yP/LjgqQD7bzrq0Zz9mMvrtt49oeca91X/SMur/pNuuxKQHMtdmvqzpylJ3d/7dfcFftjWzV+1cmHPE17nUgnH28d6BMCpNGtBEjI2EVvApKh9I5BblEqHoGtBm+ZT4nid8A4xg9pVWXEiJQ5OLrOzdhisl8w+9/kr3dPBbpBDJpSZ4n2oyhTxdTNl89PLCx3hnq7ARhdTeN9x7/MPnpc6I+hRNGpo4uoZydfDlpwGZamTOm8FlGf9+ql7HJPKq+Fqtoytv3lA6+AuyVsF8HrwbuIi1/+w76X8PLv0Ff092f/3vhJ4fDywbZC8OXff1+EfzSLcI+GZWW6yY9lT6v4OONkMeDvf2RZx65M/s/9udhCsPFOit6KsVs2O9YrVDT1vQil67MzSvHR65wUgx1xmSsK+vOzFfple1/iab0fiJp2psV6LCmo292XGZf8dUISEcKdqFPY/TjOUo9//WrUmcxu5tGGisRNEm0gUs4BeWd7WJ0GJkKQvCuiYZREkfefFIR2jGdiEyKnpz/B5yIwYGivUn6tU2tspqXLpe/XmdDXobNsxV/t3wLACT9nCsuOssW3t/Glv0UEEyGVE1CqFmCP3pLKiUKoANS5fSvbm5ZcdIa4I0NBbv0pxSSNGUB1ETFJL6VcK9h2oGBbZvejnSpfZNyZ/vzea0Ug/7mS+ZzsClBHrqHI9dTqn+kyWj0ibBdHXP5XevDY0DJezYriQO1FzIxQK/aDJzs459vrOgyDSQn1Z7yhWzpilwtGVK3xrpdA3gpd53hW+khqeHMp934hKFbKfThgxkB4KQ9v0mueR/SJgE9Bsv7JGh3yJw08f6nojBwu1hUiAqVL1Z3iLqbZNr67f63/omKX/yQlIZII6YypTqbLTH/EmKZa/1rGfQDzqzj3CROBpOkqYHmA2Iiuzf/SK+gBMZpEzk2v+C1vQkzswnaJr9xLInlwCP5LHGh5vC3sSW2TfCVWhM4FADs1rW5VPn6fhGjDq1iDOtk+IqQJxMoh01DzEL1F29wgwwrt6mLggJcz+lcamAlCgCVqmkG8lcMcocza0cn4Crid9yPhdQWZ7HAqnpx77/OFd5pTyzpVmxMCC3xwNE4A3idbhDfBwjigEm+mhuXHct7SK/CaJIti2l/EgJ2ETIGSNZRS2C8vlaeNWP2toMpmtKHqLIinj4ibEFGci0pb8HOVvdpqsDlTUEAUaGbEyar0XCeKEd7RnM3pV+eJuwg42qwjlbLiC0GnyyWHDtADV/gmcDiwHaAC3svbH+rAyIAdDRxDLHzUhMhNHw0dFhubYYsrImgCAprcrToKSTN6PdBv/VhpVBK246EYccQ2zINQrhLWJk7qIADgZyxHH4z83NCyOmLEtkofOzyJNDkaz8c26jKGUO11ytiFzE3tPDSdw7voP+s0t7b1Egru99dsBPxsytG521fYMzgTTASr36UbLN/qEinGo7dzDEpCrg5MB+MrumviQo611saj7SsTbR6jN+DCv+G0C4pApUp+Tjve9tvltrhgOKhPq1Ju7cCKdUsxuCTXEZVK2A+UpUNXCwY1TJOq9NiIQ2AWPX7W1fZwXuPfBFSczMut3xZ0z2wm+be8e/+ABQTevVBUS1hvHzA+BJFMwkC/wusVpWXQfVl9DFo9qbo9HztQGR9nj7mfOoEVab056auixKrY65mIWiKSMe4Hxmbqung2HK9k1+09SIin8Z/WjBgRp+nj4GTIyDmzjie0Dl3pApntbNhK8/fPX1viWBS7HjD7MpqckPOQiTBbxsrOBOnSyoTMeOXEKohncZW8CV293d2BYYVla92LUvtU7alGfGtqmRI/ohpaNlokVBIGdB08r94xblMQsd1wvaKPzrbiax9SdiuTBqoISzA6DbKL46UaoqdDxQ65httDENp5GRTlrCQAulmRXA72f7q/no9uPqsoTY+sfBkGm7ivyLOVaDf9+vJJqvOSAmzPscAAImXRemDWpoZ3vnoPTRd9+TK6fpdivcT7rDnGvQqpwjQnJ87p2Wg4G2m/OxTy5/BZpCfGszIdgrf5bngVlxMQf84+G65v1Dg7JW40hy7YS0RN038S4z07tpH+KlqWvwrYD5b+NyONuAI3NZpUovdmHyYe8Axd8gqBayQ9Rj07zY0osy/VO72h75sAoquTy1ukYf9bcCK/deZ5VYx68pEvabIZHKATR88T8LqbP35EU3/6mlbuekDiRJx6dpfPdWOTVdIGALm+bwu6Osf/DT93shURiyU1jcM+brcxZHnnVRhqTXZywRthXC2HF8dDkORU1b1gN8fIaEq3S12rQrMjsfcN1/9w6SVk5YaOAigT+WAmZnuEKWLNG0nXwIAQX1yrvEu7QVn9V+pKZlrkHt+5fFHSskJH1TIRCrOKbisiZX4ZNQ/uQ3zx+Ca/jaS+V0/C4dtOek+8UdwvZtt6NFARSBsQ3SBINij9RlY+T7w+lzBly3lYbV1skXaVXL8a/8kUTC5eOY5+xn0U8kaFB83GV+a/3qDgujEwHmtdGnC3YL1in3FBvJkhPfEmpDItYu+67KRmX4uJBWWwSmwR0eauIHHGp0MZViWsWA5tfhakaeroy3Eze9iQF2uvIXndXEngYkY8YG5tU/fyqj1oYC6Yz9ts3diQXvE3aNaghI+0swXsK9Oqa9lUU3vwjc8tSaR3bFDC8nDfmlHyBku+g6Ttu0eUaK54uubxlp1qH7+i3jl3uDqk8Cb645hK+bfo5MBV6QUePtkG6XL5w8Ajg6ksYENtFYVgwQ09q96n91moyzValjmOjXLXRBGSq5uEQdUX6lTNCfgoTtKgmy6pt9PCBNusAyYDRPsJODQs8DAqe7Lq6Z1Yhps6cV9x2e8dPCTmdiQdaaFKZdbgEPO9mXVh52meJuF44jr06Rhg6Slt98X0hIetX0bNG07IKhrAj/1c3R25qVcKY4YXdqK/jAG8a0sgAPEbRskyF1k0w8IW+teEpWFSvncA7HBD3kHSUO+p0Uty4WrP6Q9/43RExxydN/qpj9td61MvyP3ywSzbaf54Zh1xjTH15wnC/RHT3z/TWRhxHYqHdghEO/LQmLZe/VeLDfjPhj9NWjPgVzjDdEIEjS8uTjwfzuHeX2v5kgtXiRDplceteYtRUzNXOqbviKcD5VBd1zV+g7g6scxlSpY21xf1M4Rn9evCbT8gFA66DOuVV7J4p9senCjirQA3htUE/g6p+iM8UnXpNhQyGWTx3jHF1WJYFodjFlRRy7raa/Q2FWxGHVT4CN/a5mpw0lnQhVvH/MHHBUfL+sHLddO940Xaix1BcmlsZpHCZSmPCC2mZL1nKi+mnBfd+XqeSrZk/eDpcmIL+nlX7/OSNCVwuedi0WNP5hEkfYvxxYlnVnbyjL/z3eZpsX6bCz5j/1bHqkYcoXwKaGc1mS4lmseir3ApFlZYElz9w0CQcP9xin34+Riz9n5jOhkuWRef7InaR0YdZVuq79L96N1hkjtbObgr1ciT/LOwweh5I0bvRO+OShur5JCERiGbijKsFNd/7lngB0aodls4V5xP1IOjstbpB4fGeMsTRhSf86+Nyu5pJ0/PjYNs7cmW6p5ssx9KY3NDx3hl0r3e6N+47ZYsABc9F7cFn5r88SOre3Xuww7TPoRvbMkRvQHzUJLL7yCmui564g+cCR17Mfqb/NIv/NimLNsXKYi54hteLf/w4oHfScVh/mxFr8sYL7UMl5/2TRG18Hk9bq4FtAYurslsD8YdJT6L/ZhX5PcBpdpYnH5mrr+mW/NMA9mPmqI0kd0Xx+kZ4we1jrwCEVIdOfN+wOW5oiMyOpIaGzsTmlJkw2JEQszI9Qn5Ncfro8SmWoVeCzJMF0Azqr6H6y1IdUZ74HIePdnWjv8mAgPPNknH+ddrFXDS5Hjr6Mx6CwskSb7iO/Cet39C1Lx4oi0pDavqa6wdr18vf1gPsjeBKta80XeSborTnkUuxbFWFEf3uGYl7rIB0d9iAhe3HR5LqklDXbOgni0867k4j0e4y62PCzgOKQ5uHuDe7ViolF4TdgWPCH+yHNwRHVJ/uvG2fcb2u2Q+t75vpN9bfPCZZwFsvIG3JtYi4hn2tpl5c5JcXwqsOKUOdeVaH1mbXj3TPmY7jBbiMIeEzpbjEWds21bVbqJEZnHrHQ7WpC+RD+0pvtATxuXEFm6dF4CLhgXlntUU8Z39jpCqDqvIFMO5/WWQOsO6sO7wLN6ZtmHNwejdFhqPKZciTkbKPYdTxfIo3dGIs5I736qxI0ldSXegSLJGk2mwBjeSJh4N/2va1UKeutE7a/eprv+xw6YXX13Vro1p/X5sd5sWjF5a3NLT/tPAKVO8RfJR77ZpOfDEvjbtQGHTxmCbnvC2jVymOYJDUNna/XchLvfFRpgUN3LaVX6hERP8c5IFZ8NZsZkxlbLocDLHyNwL930Q0LFw+nmiezHCCBsUN6HjOEwrWwVpTcua3aWHDhTP9ThZmV+xffMOub0LjzFav5EzrN+SD3XprUvT+4UVPucH6WC66EgLkaSUNw2fbfdLbpscMh03qycg1WYkY+E4Xu/nMhL+8Oxzu7Yo7UXCck6BJY3GrFteLtSKXZDZWmNf5Nm1EHuO11lYDXZrmg0gP1cCu9s4srUjNotng7nN+hpw5Vu7KqZ7By28y7D0VFKYEVljVlpVt7ppY5DD6qgYmyG0KvBwm1oSoUq+WzSeaGGn2onuULfb9bankgsF6JOYwJHT65XfTsMG1TMH6WerLcNFvr+81PaGXZK0H4VzYip8Xcs86sKAKN1C5VrcUQuz0Cevcc1J5HN/6Vgoe96PajkW8d461/VL66ida/9Z/u/ia5ZVzJmcWiT7WQl1uKuv+Lvm5/Znty8RHf/AGGmJvdb/cKntLXE/KuSaTX7wjYinnwSLkTibNITlZMVMhU9HfPSLJ7meGx2rvdjtc7ltzqzeMXfSnO7s/1+C1T1Vde1ps+V0GUInbYgB4Mq+ZpBBNcoftDDCo4gSaacdhqw/L1RZhCma/3FIgNacVQbM7p5HQF/igJetzeVvkGVWGU4br1GGjlqZAwA5hB5Ig5TZ9fmRkc6TOf5jkEaZiE2lSDdP5tAIXdjyXxnQLTFwGUwFgnniTlD+EMv4VOffBV3AygKX6/qyOGESYmttqlRF3M4CY5bXqYfE0SLLDOscNLafGLU2WwTSSZM75brZIpqKtHuEvsExYBn7eyC6DiYnnQm0XkAgabdmhttIoEAsJv9+DkbnsD7VDdRtRVoplV3RMSP4VfkodhdeBLsK5oqhQa21WuJIbMmiF0PIqFipHbC0kUNwJLVKSywzcu6XjUE2D5iiUg3Ztb5iI537GNZT0U3njqf2RXyFgy7VdaVnhN3kBCmGkPWb7q9G76XVObOAKgArUUcMAFkchw2AeLmA08mz+yB1TftPqZFKng9KzeRwjZZZPaSwldOrjO9xXHFK3k32tRY0Rk+xfhlGrqtPR6B3cJjl3+WXkym7pC3pkUpxY2WSEHJKtS2U2J6+e7W41Z8PbQQVcHosfNQsQdM8CS4cm3g+EV9/2hPJyJFqk9ewcNxn8V+0pe866npBjK2OovHsqrpu688NpeiuswKSklYUewt422JIfQVew6nG1Dwse/9hFN0zsYAzvxQJqe4YjoqKLmlq7SbXKLpV9asFTvpyiVZFFJ9Dn6bVk6LWQzilDOf8pGo4zcm3w70KZR2HEZSmRjhg97ROpm6q+Iw2CIqn/4WnPnWizSsmENbFy/8ucEpbs1CauqXPW9zvHji619ea8/Ds3QNESKWqu0nfAysUq8gGZeqAlrj9AMJ5sgQT7uBi9Pp5wveyWe5bO7Tnc4ypj5RGMx7wHIbwP0NSmVDIRu8CRq19WJwrL2BksTh57XTEt4GuB+mcdPRGjgGdCLj0i71Hwdx0EMzS0YrAArlmg3jokFiDrUx3iG0dbv6YNsGkCqEYThMiUSqfVzaFHzl1srDz9jZmtu4Oq2rNwtEdhd34vonsie7U3XxWzrGWIONxj3Zjsyb/FirbqLXeyEQEKSaaeyFuOmfLLrcCjjkPeyQmhp0dZGaTo9xRZve8X2hMnLZQ+PGYaCKkqoWz9rDqYBIFhjco5HC/iPK1rkmrPc/MNW7URJzb8fqYrrXHRoN/r+4j7yz5Z6e236KfDDgaYNHI+4et+a+D9ZNP8zyHvV4uJsxGkYaPrCClbZqRnJcRaqm5Rae2guGKZ3cr6vgxAy9jmF4JoPizkQwxnChvNZenGIKwu4m6TN2fxTOHNoDSr8qwgtLZCWNlFm7rm/Wl98KpHTYiN7ZeQSyAZJXDFz7TeCXKhtt+PJUq9czWaJVekwHWukA5slcdX/430VkJofwzUfuwt/xaXl1omoUUZNu7rig3oI/Sbnkju65MovNxS6vasSZv9ADtli8r8CYipt0tSPUpcKYIRD/Ehd8CzjNcggufhzHUeyxiZ17HBgU2WhFRG+geGfnT2t4xWJtY4SZWpur3/719Ew/L1pAPdUE3AGCo4sCVUHA1E2DdKEZarjYU7A+IqvkDwvsHNEuwaqEcdtFPSOfKUnc5pEgbN10RG1MHUnexEHuLQLzJi1JoEsvF7uhJGm8Zy2VQjB98ntTMt1zc2FHIzagNhFROtX4L91go17bDbgX+BXpKM+Rc6wZZm2IjJDRDaI4S9UUQ+TUdtyWsniPnYEdRH+b+QKEYYbwq1PLu/nnCKo8bcP3xtC1YAGtt7CTAkZM0f3dEQuD285CAmVLYHxX/QBXmnAULvPZIqc/c5Xolz6vYcM+ypfOsj/zdcUUnMdm7CHazQkPfUgzK8REy8lHSWDH+QLHXA9bX0OZdRIiuMzavnCKkN2wCxNMugG4+Jfvpi6RXvGgdBsEPPr3P8J/Im9rS/e5qyDaT4tObxHJ8T1E8H+JtZiz8Focpns7vUOaC2R3KuPAmjpFw3rXNotZOWY0uDfweYR2dVvjgkLJX3rRH2+QGsYdytnYGHkBM0miCenLUNEIlOjuS0asc8sy3L/+raJlB7jPiPWJkAuTIaaZPemvUmEUFyrbPuufT+7T5u/YdR0ywJquaxxDB4njqBQffZBsxVscqpNkqBEXyey4W8kk5HcnRux6rDhItez4f5BH2rWi6g0fk26oSDXOMh1QI4pt/ll5/4JSoJjxToyw89enx1yuVe/aay4v7/q9WG8t+hdsVXM56JQHfnURXp5Clr95JuUeXELf7T+6pF8kPW6RMu4KcdTpHKMsSs5OT4K3dFVWd/IqtbcFQImhZmeT4I9stQSLVE5SXTuxm0oov7PJ/WpXF/3SL01tqI679mKYGKKPSfQzDfU7S+cxuvvbN1tcrIn58z+er11Fn8cJn/3hNhg/sl/dfz/Hsl+8W/x8frPjc8Q+1fqQkps7woHiAolQbGQTFAHk0xzTZ05ylnPJjT2mn4FFdPMNTWWm6ktaaptok055vwBmMakY6mJIu4i9yaz1xuYO3VZ+nNt5vqKOanO8Tbj56I6vkr9AfciVLT83MbmGOeSPWBSlb9p+FLsUoW2SGiLQ9Tb6vSUksWryhF9OcZtRwTTLtFYNUCLF2+XfDEW0hXO1n8kJ4Cj95Haaagz6a/h0w8sUr99degN1hT9ym/kwX1ezH04t6LsOMmT+XrU5A/amJyh9Pm1v+L4EB2cZaPCW7+Nvfmz6cefTrnPWRIcmhkb1rD3xP7h3p39tA6Jy49Ba4bjh1qy/ndiNV3Xb1H8ho/J56SzhYgnyhGyMau6Cm/Qchylva5p6BFY3Fb/zRk8FInbC6r3Qodu7JxkZcl7jufZNqRs+Y++hW9DdhK5Wh+HwWmCcIfq0rHpqOSn3xWNoM0n1Jo+dj6KkqfgwwKWKbUml1T82VMVyk6rLHwdtBlxXq2RURkAFw+A8nGxAPupNJ8AShZ767BysvXSweSmGlC6MVkybjFpkXR6RfXXfplNwdNb0PNa3JjIkxV8i7Gg29dfpe30lTdyAyUVXplj5GFnSDKJNWaeAg8dV+KwDCNwx8bqo57TigTEqU6aguutP7ArCiseQ1m2HFIPq3/EStFmSg3G6JxU041wg3c2kCKvHlmVB128zzKlCXK8ZUwmnitukHh0B14BUFGS7TC8N7Pooy3fIdkIu0N+uW8Yrdi8GC5gVArxI2EDhCWlL+R77/ReP7qBfvg7o248x4CIuWC2APSbewOsUc1mZUypp8HYmtJoGNjQHGaPK4mm1yBHMFu1+LsYqrRJ8QtaTI5AhMD+xXrG6HzR3CToTHpKhWClmbHCdaNwnkb61/hIwKsQHl8sriKB82ypyWSBKz2zY4g+pxkann6sb2THPFXPQUfRTXmHfLJ1teALvLoRy2eVKxnJEXJ4PSehbKmc/JhWNP2mTpsjOJxisjEf2oEmHUa2s9cICOSpt6trMHnj1YsJ+PYHVSChZLtFxz2j8qSO036zqwq/KQsYtkOn7QBtMB60YZ5TTU+jucSjRLQhRCswyj2H9ZUV78CApGFenL+cOYIlDcfKST2Jo/oapKU7cxdBcYIQnOrw2+eiNAK+rDCmCVZseSu4eVcSbwwitwhmNabc4xswHKKDLapQB5QO4P8GxpswPNdliggB/6pB2x52hL/FGSSWW1pgAvTTXifz+7o1DHVJBJudwZlaxdvRXFEO55UyhQo3URdM4VDV57diiqCJQL/cIgmHUM7QibdCWY9a9mOA3gxGaX66/3KrUXQAG3vQNcjX7OWagm6kLJYhp1o8Fbkvy67OrtVZDb47hNn3N3sOILnwpukYTUSAnxqdGgM1uUWkiIJranDCsVqOBFIzkPz4Iykkg3gKLlFj2rgEMZMcXHfmfNKkKi9TKuYo7Aw8wCHSevFCnojJ3UPc2Rr+NLfT2c5q91WKtUfeLHudZptgbpUnX/Wm3rQv3sfpHMEBRmzvjyY5fFsU35Cj2PYqC+xne4WpXvBPfonYAxA0c9P84Lrs51ggdN4k2b69vYG4BG3OKDNXHs7Dpdj2gnNawZ8SfC63DaLZJNP/rLwLuIoLHNdiN17TPPz+iw7M3Z47A7jc07iBBga77t9pu+rHCJNuI0oBtQA5x8nulqT1gaZruZj+OIYfjnHsUCZfTXI+6HC6Xyc9LrT1cLdJzmPA4Ne2poGbCCk0M7DOcMGa+2awOjds9D78+Hh9Gs5FpYBZhrO9YAuxPo7htTOISOwDUgujbTCTrirLBKMgZ0+eCjh0jVlazgmqMfyAOOSojLiw9nxYX/xLmijB/pR1i1XQS7VUYpySYrnk/oMCq/nbosrxGZjFMxRQK/t2ErcEThgvYxY7zYsfUOmB6ySeDJb12MLjTXsEd18BqtN33U6q8ZHSU1x1B1wsV/xvNaRYQr/XLbSe7vs+YcTI1qdny7/HWeqrEyHT74KWFoNgpPgUWCL94uGGo1HBR9Wccf7U/SGTuox8ZC3oDa+eP9n4dkBTe+cUQ0Xd2fgdI/ufrZ6ObihOa2tyhKzAX6pQ/cr+H0clolqnHqTYAnyvQGtkl9/4dzt9slCNQZo/BeydudH+XMeN3lD9wzZvMgZoYQjHuLaGA2gF797JIqnCqdnoopbp9TeyAUJWydpIFHGZ9owOleQH8liJfP6UcA8ugiarJqN1RjOGlRs7Qp74YYdvr8f2D95wCazjaoBDFsg4CdruoJoSikYqjJ60Rgh+ykPoEj0zDnVFvmNGuPa8WrzD1XgxtFnkOTLSlo+VlTli+a0Dii3u5YX60vh9NsrzglphAKRHLLco+7/XWxePm/9sG7ZnZbJGZ2h5Yk77RjzG4J8M3d30wqTfx6mxlcDyj9C1LPe6Cfbnt6tyIwBkDqpPwtAPxMmlELQmUHAl9Px6uBUyVF4cPo0bape8GgS3SdL3OlejYEoZY2G7JEFTCOWL2BAoyKqmCD2Gmtpsx32euCNuqyQj/bnrrJyq9SNC+enOEGC/2PJNV2R/Zqbv9xMZHsyhOnMF93A751+4gQSVS1Blm439Fe97HAfwyiDpTb6fK5tbkC9OIulTZxo/gc+l7gYWgWDe3UZcRX4+EFgtLZVSw97UtltjK+C/rv/Bpk+GsOkzYAFX/k/yD7qtmuM63wIToZF87pYsE+xB5yWK0iaSXFQGOAOyT6nxFnnXI55uoDGwetTCPncjgsr+1xOUBAAmEk5dKM+I/uANW+t1NyoleXX6XnyHeY+7iLdo2ctZHm3EZGBqlh7IoFDryNNIUvkhFO48gr4oCwwsDDyGIl0xqBtGvub96xHtLcTXllVJOteyTENQtfoKMAni/UpaPiTr4HHAntTLGZVJaQupByDfoSUHUncGS5QLe93Ct3YjW+Nacw36lsKfsjpSzgrAaRnb7YkJD7+qiE8noRuBobnWqTvioh8HvHcn/Gohvxq7xcTR6nbX9Cr8mPLcUt1QEu98Ta/KIsp0dLURx5A8J0+Js9+vzcHwx3ZF2Zf2ohlgjJsnYLmvpWkhKXcws30JoIF0CysDFZ9064Dq/Gl00RbVu74/vNWk85avzxnqaZFr9KJTDePJ7/5wzBZj0+an3o2yvbHw/J0nE2TBUwZTCDWfTNWJF8lCEnsr6FQ5Z2zmxjmpKjExxwUvvia+egnnRn67rjxohfD42o1xiXfx6kCAr9xeVP9gpBpnWy62S5kO7muORUshCq62Q1/5p/2m0yh4anSrf0TqdGhH3DSRenypuafg042kJ1cFbZrz1iM1YRAeUsB2wrn7JS7cbOyde13DbTzJBpzkMW2z77UxmuZmX0KvYPltX8jZYbX1ENyUp0m2RwVTlr8vchMGeJp/SpwwXEku74XfqPgQ/ShAOUutcHT4hlvYQlzdrc9wxf4SFvnSvgaf1/2wdznEVpe0LoCHNdJo9xSiy2ZgvkvpS3J2W+iQ4gGlUCHMPApWrdgPDL76UE/08CU3Pm/yuX44tCJdri9qnKBl4UaUL6PlRzg08zDNHK0mVqituJ4E7ZCb0rZzYSY9ZYSmS0BEdve3FrUQyAMsFPcDpkyfp8aLBFXKc+84MGBXs+TsgUybFz+muXXkLVwJOEnPlPldVx70+exVqco3m8Yc4ppZqIGKIxCaNOEuL56rKWsbenkO70JhWDDJ0QbKpAKgpov4pSJi9ZTqQqh6M2cSwWSKQBRMrBfIuNQH6OQn91znEms7ga7CTa43NOQ5mTSIxbr/L+nMNU3wQQB6IKwcuS/XPXD0vbYEAIlzlXFd4kNJ1x9h1h7wj7byOsNIhovLXIrdTwwsp04nr8uEFGpaaZokaSOsZ7WDXJ8yaoPUg3PbYyPuY7I+VZi+zusWeq2GkqnLGfTcxoQiGjKqvzQWAStYaOhYNk330GpEN9OkLpzhLUzmyVPZmHOsLcxI+o7zOMU/wSXDvxibXmq8PkwdAhtDBGDfWwG+WEXQxnW2XEYQD9tYTGVwcc/7nELLlmM833UYb7INRt33vQh55hv9KcfBMCmYZg9lRwyEJwaBkjQ66hUaYqYnDm4lDrLnYX7/dTndN49SqHkKhJP+jMnTMGsUqv2xwF/FyTCkQBqbX4Vg1ZaAcFCfJF7BeLQvIZZRUIR0spF19uHtWy/lrr8DClHZVAAyoe5+/1DmvigKuQNMNIstQTGtPUjR0VoPMD5Y7UTzN1jRJioQadScNGA75Q3Dmau2gxEwdfl8BxF3uPKD+tk2xwkbs9ny+WGCKkMpn8sXLhBD63CRF2LQNWb2ZAuUpFS29UZ+TAj7U7SpKqHRhqR7YVs5esg2MFG0kIJUU58akuv867V+EnCPOaZwyPwug49QqXHmySqulokHSpbkDXn4841o5wLfaA2HfJ/KSerhyPErWjLl4G5QwNz9J5LK6E5tgVHfefk3GVqybNIs+WNDnqjun6F5sncuzUqq6PidWrVNwwJi66LsYBS/Ltw8QclUQfZM0zYC5dQqxW5HMv9ZlLyfQGXaPO/3d4tkSjmU0KOCsBt+zjQeyIBm8i+0YRpFsgUMGoKGNoW9gPHHl96BP++HnakhUuj2/rk7rWYo9U6oe2TWLmmzV8NxHiwgI9vF0KMiba+QZB+kiyTf9tcryiyVEdH54HTdslRKnKcBlNAzND1BZrhMoRsGUBnnGYECFEUO4ApdEALMMrQZj/JQVp1DfZzmfhfiEoRL4LIu8Ie0eYmbDaFjg4OfMTTvPTlG7g0cl51a85v/wabX/Cs+M/uvEM5NTFqyfen/zpP9pvqrLfswaZ4buB0ihO0c+t1LIVcMVYCHVGOpuqDrb/pXGffg9HpgqYQ05YEeiU+NCC5CUHCiz7eNv/MjixTKKtMzysw3OycuewM+4KoNTNAD4w/elqKFFftuztoXGziiJG5wuVWzpPP4TzZ+ap2pUwXznRe+bpublvvmaKvecr2cN5nr28I+b/KDGliUTjg0O4MgRZ80IewyGcN4hSxXmcxoTweZmeBae9p5UUY5CzK0HAo5YUmfRuRSCtEbKnsEfsvioff39F3Vj5eTVKNRRDJ47KawRFlsSErwcwaWOVzlX/FifbPAstj6DO7u5A4KknonzYs3slUJxPyD469NCpWnjIK8737zZzTlfVb7Jb/wuWMbtAI4/BlMAGMURJEQFdTfMfo5iMBqWu4hfoKZI5R1qJjTuqv6EdIQ1DGLRc8ScZUSQbMZaB12tj8yaUz7Wpj7CmJkQxKOARCopmPOcRGHKIHogmx5nrIA5TAc8ejy//F8WoBRnV22mCiur8cu8wFgc8XPgY/c+MJrdstZeqNZ6yS7i4QEN2oMZxe5WpZUqKOIkzwTSRSeR0Ze9MM5ymXBqg8wpTlUZaRkbJ8V7l/i8cA04U3uJYz573RnsErkf2TqJP0nIH+QVDKSUwQWPVkHi5uWzjLV2r6o5IDMxy7FR1t8bvkS6VaLcpjcqJ1En0HVquglxa4V3mNjYPwRUzG7fQCUCnOsCallNOLLyP3siZ0Hjl/uDrcr7hFslViBXoL4waquIFuYMguonGre7TAY0gCF1Rh1DlKG10A9fXWZYRoWaat0I6Fa3ZOo8sDi3RO/spsVJTOhRT/RU0y4nUsgHumuVRB0d9/TOOETucDKvQ59vKZgmFDYDjjMBRBVmX5mtpxNxorhJdGnjAsfPFp+pAZpntczy1EFjNBJqmgoT0uvMQXd4teNhvuPCTgSPawL9DdF3MrucvYFfF07kdE+hEHMMlv6wIxPfJV3bJObzzsxsyysqjRwSt3yJZeXWofE9GToKlZyXyFfCFz2B5jV29UqmPRMDx/x5h143uAARguffCKTzVwdlaABrAwafM98jIZCE9/BRnQosX2IoLJuSc6T4QG0+z56zU4cLLOe1KXgEiptjSC4kXPD8uain+vykqcCEvt9jIqhdPbnMYbVvqWhW93s2O82RQpNBXFkelkcddiNOD4QAEkTb1VDW72kzxLYezI/9TYmHnUDppgwzWGUiERJHlncpEBKsTFCjgkzmJiNxbkTNr/sNUZoPAzr9Asm6RC5/MfpmGb9CpARR1vKZxGE3ngABCLTyTiEhwuUOaV62GugqsJdpSNB2HM9sMvDbP+Pjmj0qB2c3izkDmkVYmIcblFI3J3Tt6CRJinaUmmicV5OF1hv90jAg2+eghOsc+M79PQiTnBl/bIZr3ZhCRIhtucy7GZJlHtB74JiJ/7WSOp10ZVwkTipnMTXCzNMLKPee1XFWFYGLKu1T0jpj/s8SY7bq0ZRyjz6HKNb6bXh8OOtsyoIjw3+P8f+Fbhe/A78DvwO/A78DvwO/A78DvwO/A78DvwO/A78DvwO/A78DvwO/A78DvwO/A78DvwO/A78DvwP/PBfdWcl9uGO4f+5E9Q6189HXA64tav351qbXjf/cVqrVf06mPQowDfAJqiga0T+tEVNWEKF0mPWUX9Y1bVEzrcOoj+UxD3SLzSz4z9jLDZdC0275d2dLuZpBF5etaRLoKEHxxaFi5JUb0oj3kV3DGqTw8Vd3GICkQPfQc7grQY2A8lGT/ilLJPYmWxzadaTRSfxNPc3gF6emzG6Y7bdr5VIFiyvic1kanK4MKJ43fMcNKRVV6vN9rAZwkQqhl/R8K4pdiAlXTZgb/YcccgetwB1VL1sYnD7tQwY+oGxDLdNnK0jJT9uvLtccU+lp90vQG0/t/N6Ph9az94oFu9vvvaZNWPfk3V/K1dZmv5FnsCjQcTj4UjZm9Ufvkk9ObxiNV9zbx3fev9jXZvhGyMLNNlKq5glsolCSZCejqVU5Xw2Uuc4dEtAzi4A6c9u6S91KIjgsWnMhUkBESIuYtql7C44eRHHsrzNPd37e0mhXn5U9spyta66T68Dc38A4MGxoY3rpnl41PpQKk/qMxVd/s9eRa8aiO8qwYmUIpFekfuTF0N8apU/kTUnD2vnBn0Ac5IMqZ/RY/g2yFVGShkLpLVnqjL4RUYHBNy62Rgk4QHQGqGzkj7kfZvTyBnVMXS5EGqHPATN6KOlI7NcQlnGQld+ATgOv/K9Lyy/+ln710W7oFo2n4sVMSNvtd3wkDOnv795CAYw4uiee/pOfkyMJLx70A/HDF/nxdxVGIiPtpZ1oYLFwXObX8UAbFdYSJz8W3DjnTV7M6x/OPICZpdc70FJ0Gq+tkjmjwwqEYipBeL+LY1oP0aNqBVaQEs0H/TaJN61W21ysxS/68/9c328kDGVZFaTxyShYQVoQZPRcRQQbKN9JlL2+8ODPIU6qPuV41UyBJvIa5VpP4zCwDX9OStaqsdPF01zhdnVcXq9+1fQyCQnFUOTRmCDn+8kE6tBcw6YHLOoy/SmjW4RKzogvB9GiQ7fSnh9k17bqLyH4YJ9gY9hFQuV7XHTQiN3DbaeLije12FSfrVFWs0MWGiDioL3tA44UrYbNgQxXLUSxMkugtXz2KzzuJ3XT7BQtcjwAK/ZPbGTTTKVIyxVcA2qwH6hKmga+TjS6vbjfuzSsGBREnBZD6OpzVgcMXsgZviK1XFe2PbI107EfWn051rWgUcbr1xN9ULc/cjw0CnSqmcjyXpmRJY1ueUfjppF4KlKYtwmiLpow7kqnddNJZxLESP4C0gk94f8GNAGkonfryZKmbsKHBLX0sOEaWLiPdN3jUsY0zRPeVxkH2TDho2r5Y6T6sblcj+M656UdW9bZiyEiZZwehgyJWQjXfQ1MV556IoSaNljV7EQCmYeK48CQRyRBN8LYNxEq3TFYNHC5tlGtV++XaIdU+1PS+kASoB0r1s4beCdzfoS+N1kWGvmE6W0H+vnpzf18x12tN2Mc47h7VmaIOwoo2A3L7KOB3TRRAc6+iuLJoZZgYcmljNEYQoOZOCvapdKndGg5mjYDyzPgzQr2R1LdNbnVT81EsSxYQDXyyYIEdM5AIMdHLCHwFUU8il2gaFbDmilxEYbMm70sEFxaLMmkBBrXdQKVu3+nrUSwnNY0pyEi2fBoQdBHLuFIsuHkg5SipGp+AJU0bVp6HHspiXPYO0YlCGub6ynsHDl/fOrzDQ7CtY+HTpq7pANfxW4P+O9siB6kFsXTgyqxbPhkCOkPriMiIk2xXCVH/Y0JU52acPYNGOy9tjuFjtx8J5XbroR+EFyA8FyyI6IBItDLDsAxhLJ7ga3vlcYxeWIpY1I0uHJDEC+10fdHSoRij5zSslYMVb+3E/oRuyh9JcUjJ9EBY00pkIr/LCrg1+E2cPbjVBbAqu63BFaMLadg8ToeBicjl9Jvq/qVNFWtdnSi121V6iKXJ7yAig4C4Q8s7iQ4x54L3qZZGK7wa0U60Ij4eY8MX0+zw64vQsMAeR1EFVhcq8OBQXI/oIlQ0RkGTo5pWjowSkR9NpdbgRUzDTyUbgao4dQnq2EtPyMoNdRVDnxVoPnocumhK2vyXBY+d6Cw4tPL40ys5X25v9i2+XrEcWplQWLMay9js0TskTxv1SN0Wdo4TWyaDSqTJATOQ64WgGMsqpyIxnIHDy6tuivcrK0PrTbybF2WPojvGHYEl56lh9O0WxgVD0WwfocvzPbYs/WAyLPRKYpI8PfNL7wE8uTTnKexSgxKqBlyarCZS4gQPmIycTzvVXsOwF36tk17GoW2mj7vAis11KvuRJiVTfdaAXBzapZJi15EmD6jOTaC6sNPb9as3R0ybKOde6e5+IUhYv3LFB6rovL2eLgAnSFX9XZlMUAun2d7Bk85hDm2MyMot98zmF1S5fvP7yfUAdtBAPl40tG3gcBg9HNyci/LKxUJmqI5HRS1V52hL+e30qu4BasCbC895rrp0hyu5E3zOLpWwQep+HtZfd7A047U8L8Gha08+/QqftqRCmGe9LYEGrMbKe1heZVswP0TbsAUdBiwDv6IA/Rkt9I8Q5davzQLFL+7ircwyo1VeKAIFfeDmDurtPu8p0eekIvCwjaoA4So6/SbdmkuL2kiVzuvrFYKG19br+m11aXPmG/yMumjzGwUTKX0RZ2kd8u3NjovN08YW00Y8swdT+zazWU2OWfVIJLRKGB5Rv/bkBgAEKjIhs7ZaRVjeNS0OHJXx4uCBZs9Gy/XKykMjoJtA5jE3I9y4xqVAMzZgSSr3My9dP6ADNdzAbXI42PPag+5HKcm0ohsVfXnUj2jlySRtYfxffBcOa1KUrbImquuPW7CDZIcUm3oXV7719SJQmS1nWiNmCfCCYqXQHmNJdJ2CTAacSAb2X+diLn7B0N8xUVRQI8/0WOqG1A2nZOqOHFItfxwbzab5FU1QlK/Vwukz/bt00ZRmOQOntnoVfeHxRMgpJYyxuuKXttz45pKehUPoS1EszSfifh3HneUypP6jBm6FHdQ0RWmjgSdeuIoOCNU/S9eom0TTaTwbvvHm0+NH53ir22fZclgPQ3uIKpNS9RIqRXVXpOHJXtAoT641sPWYdECLDDrpZTaYvj7Tgpw+QZfZe16Zbs5y08+0DtTHYqUcuoZvfEvg6Pg3gfWDnKJq4aPehUPMG2s8XJ8wDZ7Gbtbf8hVJA6nKO7Y+Z0EBKu2oRLsNy2CmuzJBcTybFnKIzlETB+iiqrnBcQnQKtsXYzJSjZHgB8Qit1ZzfYOc/f6a77IXtnyZeJXcqvnKOeTJV6lqtHz0vfQ9LNyrhEwqBA9HeMKtq2huDR6aKxLicl4kjXqfs5VJs2U3MA/6QFoesS7nS4jnTCXicomW/EieSk5ulbctV6N2EyGoQGwR6ajMlPGPOdFAn8me4g2nqET6bl9TEEZymTpzGRhW0tWlhi6c/kPhTraGbYSOyXqjj7JpRZqPDqhoY5/2TJoVCNRzIraraA/i2K8sXbUBEIv+EFt/VuCHgxCzE67D2f2jnmvzGHVcPXrU6a3RJLTC2Tv5PE8dzSSgUijeZ7mjvu1i3wFjD0rrfFz+t5QvVLrEFWZZLHyF5A899YuyMxMlrww5SuKdsR7Q9c6JAHYjef8QrwQFZCkW6quTYIwSAp5UouGOW5leWF2uXC38gC/jztLvchRAcCGEJRnZyh0s6v+qyllkGqbOxMcwjAZPKONh3dNGqq4REOmPLFP3a6UxKJLK0zQq2hUc2LSoXlTM7aZAw1+VFadeyaEQHJ9Pn/EWRiughYyHN2wayIg3zmBM48fHXvMp0kaKio17JtfTV5vtsJhnLvIzYABvH11dNCfGuMGAVcWG9oiuxlYw5p6oB9FJMPMyrvAxdzWf/meFeEpavwmfp4zHt7dNNnNZJ3jRbLdi+bTM9PReqAgvTc03x6nIKHNP5FAOx4QQh8PnWETri2LjQ909z48N0xjTtHMnUTi8bnjzFEJGDDnocytefZdGdTKkN1fjUkXOZ/UZ/3DYkl+GiLnEHTd3eLn/Ufcrb1Gn2kxc/hbquAyBvGYXAl8HKXFcam44XIPmldlFwcWgixv+RNnIeHd7e43pMVt/s4E6tagOgWzjLNV1YeuxZuHciI7g6KZKr3OjvpUL2LqoNAeVLejtayqa7Q1QCTH+/u3b3Fe/ap4o4cYMXTluRM0wPDMRKRNKhuaxaUrzOai9dQjHkM2Zk6yktV4wem7SNQV9MW61kicub+t/2YPEmMMIiir8IzOTvNXd/uU1c+YGizxtL43M4LZnYQqf4A1KnNZIPfEy1NBCtOFKlGkGV4q5slaFLn1/wYJ/X2br2lAXjI2bQmR1xqHxMe864amoX1u4qm0NL3+OCDnNR6ULhzIzS8uAf537hN/nNXpPQtw//SGJ9+T4cIfMjf0CGDCONMgQukVUCY7tJ7QT1HNme9/7musMvWNVWcoyl4G6vaVWjc12Y5PH0+y/a4v8/WXHu+C7lv/9D0MNT08yDLuuv/wdqgV70FOjspksnnHzo7+9/Rmq9OcN1AsJf3054z6bNm3LgNFEfjyNCkpZ8OqZdTrxaSucphdy2s9Nvn7xszRFgbOE+LSCMXOmQabt9Lz/0UscNyJt2lKnxJh+Pt/0Ucd0OZeA8dwxC9gZsMe/9st//vA/AFBLAwQUAAIACABHP7pMXjKKkk0AAABrAAAAGwAAAHVuaXZlcnNhbC91bml2ZXJzYWwucG5nLnhtbLOxr8jNUShLLSrOzM+zVTLUM1Cyt+PlsikoSi3LTC1XqACKGekZQICSQqWtkgkStzwzpSQDqMLQwhQhmJGamZ5RYqtkYWEJF9QHmgkAUEsDBBQAAgAIAHdIp1D3942t8gQAAFkSAAAgAAAAdmlkZW9sZWN0dXJlL2NvbW1vbl9tZXNzYWdlcy5sbmetWN9v2zYQfi/Q/4EQUGADurbDXvqQuJBlOhWiiKpExcleCEaiE6KU6OmHE++v35GSVXtbIDnpi2FR/r473n13R/rsy1Oh0FZUtdTlufP7h08OEmWmc1nenzspXf722UF1w8ucK12Kc6fUDvoye/vmTPHyvuX3Ar6/fYPQWSHqGh7rmXn68Yxkfu5Ec+Z6Hk4Sfx5gFgXuLY5Z4uHQjX3CQkJZkkYRiSleODP6IFAti1bxBnxCskalblDdbja6akSOZIka+AnPMrAg76SSzQ4VOhdnH3ub4y4kl37IwLz5vl/2A5/esiuywM4Ml/xOgRtZJUSJKsFzUb3GRkjiKzfoyReyfj37yqUYOOPLzo4XY1hYsJVPvzozDzhNqB5l84Bksqkgm0hsuWq7mPb5HjM3d71LRglzo4jNU0pJyAJ3jgNnNufZ9zG0R64iN7xlAbkgLIHtA87TxYaXOxToe41++ePzp6fPn34dJwppTAIGbDhgIb6hzsx8noaLYnztzMznKC6NYxyCJgN/gZmfWIGa3QTYCvRWt+iBbwVqNNpK8WjlKMpGVpBTJXP7ItOwULajKV2QKxfyF+OExr5HfRI6s0RX1e59p/K2edAVmKtR3skmtzZNQs37TSVqMN2lVZvKgHrJdcFl+WHc9CoMiLuw+b0CYbkXoE46bAqYjuitmrawP/0eTDyWSvMcrUHDSJIE8c1Gyayv2V5ykeK7MS8g0tAMIjdJViRemNJroBo42vC6ftRVfhTlQ3/GiP3QI5BIjx6Qm94yEMP+JLS6qhJZM04GXro2P70uVn4IAWTUytFIomjrBtJebJRohPVWmq3wzIbkTqw16EMJvu1yB9atWEbTFLhp6H1lczpUX8DbMnuYiANx/W9+D7PZ1uIoZ6M+9WxsTm6gOqAcySkIcunMyOUpiFucQJBxMoYJ3Wv/wrVZgrrdF9W+aDNuakTt+tlh1LSVuq1hxYQESstmpD7NSoK/pSBi3w2eaQ0d6X5u3cstNH3Qn6hGw0xSGvghZtSnAaSufxxDQY/z8MIPL9i31P+TLV0/sJPh33rlOztZeb7lZSZAoRk3QtjBu1zm9p2pFev1X638G/Gm72/v+tYYLvDNuw8n+nPUTZ8pI940otg0Y6ZNmHv3X+KF6QvPujBl6y+zPxx8fkpmDo5Kr87P0ZHslByNOvHKSE3P1s/2JOnmE4YpDfWNYbCq6aiQgNGl6Y8aRd3ogtnml2s9naOv/WFhOnKF54lPAbsSd7VsRo8iti4mDzdbFi+fauAlSWM4zh4FCWKk2yqz3XI8SD84+iANCxOQ++PW0ZzpeULYzv1w/VCygOjlEzjTK7yPfzcejuK40q3KbREr+d2OCNhuW4j/HuTWlS7squL1XsTdhPryGi/6IHVGoxOOUkMdTlbHQRm+XCNJOrc+J4wslzD+1usxBPVh7z/lLM27xlboApZGPaWEBNSPmOeZcxpYbe8a2ajxo8QA/OqGoEFzV4JbEhykvxt9iFxCn7WRNbcmBbemqYTLNAgSuBXisPNo2SrVXThfwADh71jwEzi0HqgmXVr3fObK1gvIcoXiqdf2VIb9ccjCSdsoWU7GRm6a9MjIDNPJuMC97WETLjMDamjCHXTf+0/AXx/GKupPqqfF60d/tCTxvrlOxV+TwPQSC77WCrrGMXJ4qu2fQGcfD/4T+gdQSwMEFAACAAgAd0inUBUeYBujAAAAfwEAADEAAAB2aWRlb2xlY3R1cmU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3SKdQp4ruNgwFAADlGQAAKgAAAHZpZGVvbGVjdHVyZS9mbGFzaF9wdWJsaXNoaW5nX3NldHRpbmdzLnhtbO1ZX2/iOBB/76ewctrHLfTvtRVQsTRoo6XAkbTdPlUmMeCrY2dth5Z9uk9zH+w+yY0TCFAKNdW2t6e7SqiKPb+fx+OZ8UxSOX+MGRoTqajgVWdvt+wgwkMRUT6sOldB8+OJg5TGPMJMcFJ1uHDQeW2nkqR9RtXIJ1qDqEJAw9VZoqvOSOvkrFR6eHjYpSqRZlawVAO/2g1FXEokUYRrIksJwxP4pycJUc6UwYIAfrHgU1htZwehSs50KaKUEUSjqnNNIyJaJNSpJE2G1cgp5ZJ9HN4PpUh51BBMSCSH/arzy0H2N5PJ2S5oTLgxi6rBoBnWZziKqFEEM59+J2hE6HAEGoPRHmikR1XnoFw2LCBdWmXJuPPdY8PSEGAGrqf0MdE4whrnj/l6kgyIhPMgqqZlSoB0aWxBUpNHXQzkQ9GE45iGAcwgY6yqcxHc9dym23PbDffuqtfKVbVGBF7Qcq0wfsu72Ea+23N9tx24vbtPXmdLxGtWcS/rXmtLzI37yfeCbVdq1y+3hXQ/d9pbYeqB12lvYYdG57Jbb99utaPPt1231/LaX+6CTqcVeN05KvPKBf+rlJZduQIuL1K56LB6lMZ9jimD/PHEaxXRkIEYlkMSiCaF6BpgpoiDfk/I8LcUM6onkKggztA9IUldJRDlPRNPVcfEiDOnywlBMQiyIlZP94tg3ds/Xdp7KV9+vq9n1awUCaw7Elq8s/p75aNC/9PDzeqvUbQCCTTBfNISw3fX/uh4nipPypvVf07Nytgk9jaWMsugq+q/aL79w/n5Hxwfb1ZhzWoVrDUOR5DZ9SwxL47MpKixPQ41HcOlQZ7oOkgZ89MkEVLPc/viYKHEGprKQPCl4DHPqC9YVJwaifskauOYTC9Ell+I/j3lTRDec9AAIp3BkXYSwpGPOdzDVMMxhwWHSvtKU53dv82pdF1SzNAVp1AoEHTprxx7OMJSLYV2cUTm6gtrXbgcc3Pnz2vlcKqIjWDbZCvFYJdWtJKMqUiVPeIaSpDYSrKTaka5lWhvlhgtdc6j2UbYjSFr2QjekL6i2s7EAhU6II8PhA2oCR6tQkkIt1L7kWo0KCAoFnancyNSFqGJSBGj9wRpgUBROC+kRwQtllxoIEWcjUJROHUYNKbkgUTnNgvdwhJxCkiTnBjR+QrfUvod9clASOAleAwlK4zTqXvtvp64CH3Q/AfxJ1ipudJ4ZoMPecnmtS/crx+MAXE0xlBkbkcOWZDEiX4TfjxBXOgZDswRmtyQHXpEo2zOZm/WC47wOPMk4x0ZKfgQhQPIOWEihBRKeUpsCUPMkeBsgnAIIa+MX2ZJCEZyD8yp1asVzOHgNNnTkI4hgoSMiLTac3lv/+Dw6PjXk9Oz3dJff/z5cSNoWiRCHjfL5VViY2OzYI180pi8gFvTaryAWttwWONev+JK82GNfKZgt8Y+bUSsgSvtiB1yTVPyAnhDa/ICckODsoJtChmbVBUt4D2z2Xoj8K694PYucL8GywRZNKzWNZWSKbuer8KyivgnLsI6VwEYzLWqVFy/c9VruL5VpTLzHatMZsfZ7ljVXl8syy5TG3QX6gIrFeDiHeZVBFy9jMZQN0XvllnfIZLfKSx+RHOSh9bbhMWrjuvfk1L+q6b76XviNzKe7156nzqti/+D9x80Yv5UvCBdeiNavKhb/ihgZmLKaYyZbwr74ktC7eiwXCk9P7WzA2zLn2ZqO38DUEsDBBQAAgAIAHdIp1CPdlX+bwIAAIcIAAAkAAAAdmlkZW9sZWN0dXJlL2ZsYXNoX3NraW5fc2V0dGluZ3MueG1snVbbjtowEH3vV6DtB9AlEISUIiVcRFV2QQs/YMgQLBw7sie0/H1t5wYkWdgmL3jmnLmcsR08daJ8/K3T8faCCbkBRMojZSyFrUPDny8hVWTHIAxSRMFfxt8HvusMfa9rITX4UZxBltj5fDIb9FuxlwQko/xkkG4Q9HttSC5kTFgZdupM3emoDWwq2DAawpIqnDGIgaMm9UauH7RmSEgEQaRhjn1aYYxcdmRvKp5N/dHr9DOgFsJEfP1h3lagSNJkTTiwLP3Q8dt1qMALIKGel1HON28bQwGDPUK4+h9RCvLXiRq/I3Jtyl2YefxCiAOtWyRFykOzi3oD132Kb6hb+Ivvdg88briBapq3u9E8XyFucgHMYFzHd54iF6Raz5/vcWVEVm9EnkCqh9Wiru6hFnhM4x0nlD2xs5HGoM8i3FTcd/p++/lFIRjS5IbxIEnG2GbFz4bmbccmgdAHXmsob1OMnHn/Wpj85/UV5iFFBvak3N1sZ6qovs/GKFPwusUq86mj+LMUkcid5dLmaI6oC+YoBWtKRVIUCz3UPFy5rJKtUrSa24vtKuutvcJPJrnpQJjKsaWtgq0lKH1Mi4v4KvC9p+J8gBKp3IOqce49FWeeMqb2EoDXSDVXPqdmsayKuq7mgYUgrGPFl3DAcnJ35jJBUxxP1UezQSLxajbZOu+OnMHnNCZIBdcOBFU01+DJOEyIJNfXOosh1exVCWv9lSiDqYLQ4GmjbPWpHfeaKNaT0Tg508hat/qLOz7oqXjdO2OGBG6+9b/hshNEhu8lJO+91Z2xdY9pDG9Cb/FEijhBr3tlsvOpxqB/mz8g/wBQSwMEFAACAAgAd0inUHyfhAoCBQAAXRkAACkAAAB2aWRlb2xlY3R1cmUvaHRtbF9wdWJsaXNoaW5nX3NldHRpbmdzLnhtbO1Z3W7iOBS+71NYWc3lFPq7bQVUlAZNNPwtpO30qjKJAW8dO2M7tMzVPs0+2D7JHicQoBRqultGK22lqopzvs/Hx+d8Pk5Ll88RQ2MiFRW87BzsFx1EeCBCyodl58avfz5zkNKYh5gJTsoOFw66rOyV4qTPqBr1iNZgqhDQcHUR67Iz0jq+KBSenp72qYqleStYooFf7QciKsSSKMI1kYWY4Qn80ZOYKGfKYEEAv5HgU1hlbw+hUsbUFGHCCKJh2bmlIRENEuhEki86Yk4hM+zj4HEoRcLDmmBCIjnsl51fjtKfmU1Gdk0jwk1UVAUGzbC+wGFIjR+Y9egPgkaEDkfgMMTsiYZ6VHaOikXDAtaFVZaUO1s8Niw1AVHgekofEY1DrHH2mM0nyYBI2A6iKlomBEiXxhYsNXnW+UA2FE44jmjgwxtkYlV2rv2Hrlt3u26r5j7cdBuZq9YI3/MbrhWm1/Cut7HvdN2e2/Ld7sOV194S8Z5Z3GbVa2yJuXOvep6/7UytanNbSOdLu7UVpup77dYWcai1m51q636rFX2577jdhtf6+uC32w3f68xRaVYu5F+psJzKJUh5kcjFhNWjJOpzTBnIx4usVUSDADEsh8QXdQrVNcBMEQf9HpPhbwlmVE9Ap6DO0CMhcVXFUORdU09lx9SIM6fLCMExKLK8Vs8P82I9ODxfWnshm36+rlfdLOX61RkJLXbs/kHxJPf//Hiz+2scLYF+xphPGmK4c+9PTudSeVbc7P5rbpbGRtdbWMpUQVfdfzN8h8fz/T86Pd3swprZSlhrHIxA2fVMmBdHZlbUxB4Hmo7h0CAvfB0kjPWSOBZSz7V9cTB3Yg1NaSD4UvGYZ9QXLMx3jUR9ErZwBCXcqXMHDaCuGWxgOyYc9TCHQ5dq2NQgR6ikrzTV6WFbn1pXJcUM3XAKXQFBzd7KJgcjLNVSIecbYg66oNKBozALbva81g4nitgYtow2KQa7Y0UryZiKRNkjbqHfiKws24lmlFuZdmcyaOlzVrs2xm4EGmVjeEf6imq7EAuU+4A8PhA2oDrkrwokIdzK7Weq0SCHoEjY7c6dSFiIJiJBjD4SpAUCR2G/kB4RtNhgoYEUUTrKsJomDBpT8kTCS5uJ7mGKKAGkkSJGdDbD94T+QH0yEBJ4CR5DfwrjdJpe++8nzgsdPP+X+GOs1NxpPIvBp6xB81rX7rdPJoA4HGNoKbcjB80jUaw/hB9PEBd6hoNwBEYb0k0PaZi+s1mb9YQjPE4zyWRHSgo5RGEDMk54EYC6Up4QW8IAcyQ4myAcQMkrk5epCMFIloEZtXq3gxkckiZ9GtIxVJCQIZFWay4eHB4dn5z+enZ+sV/4648/P28ETVtC0HEzXdYT1jZeDayRL64hb+DWXCzeQK29Xljj3j/jylXDGvlKe26NfXntsAauXD7skGuuIG+AN1xE3kBuuI6sYOtCRkaqwgW8ZxZbrfnereffP/juN3+ZIK2G1b6mVDBN1us9V9r/vmi5+j+v52rf+BAf16oxcXvtm27N7Vk1JrNUsRIuO85W26rV+mrZZZlWoLPQBli5AOfsMGsa4KRlNII2KdyZkO6gcHdUBa/ePOjGMsgK52Oq4F278zMF4/9QWWeVek1dUY9E1IB2JLMfFLWe2/Su2o3rDw0ftYvffzDp/mn4sqf8e+bSB8z8u9ryN/w9GF/+l0hl729QSwMEFAACAAgAd0inUJNoQH6HAQAA2QQAACIAAAB2aWRlb2xlY3R1cmUvaHRtbF9za2luX3NldHRpbmdzLmpzlZTNjoIwEMfvPoVhrx52LWLYW1kgbrIfJvoCRUZtLLQpxWiM774UUSmW7G57oTO/aec/dHoaDKvhrJzh6/BUf9frtV4rWcLobttabNxiExabtNgO2rYmrIDadh41qYhOLnt2DTY41sFSWpCEQRqUSvFcO52nCfbQFDttEXwPso3E8Vs0cQ3kKEAymu8awAsCd9wGci4zwtqbhCj0Qr/N6GMWjKbwQQsVMcggVxd27Hs4MPYTZAPB5uJF9TC8jBwTsmqyiULsv4RdfyWpiX951tPwc1GKOcmB3c6YImwqujMzICnNGzDGerbBAhisFKTf/5B3jfkzX2EJkXOd00zX8V1BFlQV2Ehe5mnzZ8cTz+sN0xFLOKiv+k/1irFEaGHXi6HHb/yiEddU1kMY9cZcWZuex1tW6HIVn0TuQBZ9KakqhT55altmSU4o679bimZQ3XToZuMiF5tNoThnioouaNnyAi5viUVTPU1EBLxqnqoI8mFDH8Vu7BidrjqdziyPyd58IwbnH1BLAwQUAAIACAB3SKdQvH0190oAAABJAAAAHwAAAHZpZGVvbGVjdHVyZS9sb2NhbF9zZXR0aW5ncy54bWyzsa/IzVEoSy0qzszPs1Uy1DNQUkjNS85PycxLt1UKDXHTtVBSKC5JzEtJzMnPS7VVystXUrC347LJyU9OzAlOLSkBKizWt+MCAFBLAQIAABQAAgAIAHNIp1AZ0s9XgAMAAE0MAAAYAAAAAAAAAAEAAAAAAAAAAABub25lL2NvbW1vbl9tZXNzYWdlcy5sbmdQSwECAAAUAAIACABzSKdQFR5gG6MAAAB/AQAAKQAAAAAAAAABAAAAAAC2AwAAbm9uZS9wbGF5YmFja19hbmRfbmF2aWdhdGlvbl9zZXR0aW5ncy54bWxQSwECAAAUAAIACABzSKdQH1SKajADAADHDgAAIgAAAAAAAAABAAAAAACgBAAAbm9uZS9mbGFzaF9wdWJsaXNoaW5nX3NldHRpbmdzLnhtbFBLAQIAABQAAgAIAHNIp1BxV5SdFQEAANECAAAcAAAAAAAAAAEAAAAAABAIAABub25lL2ZsYXNoX3NraW5fc2V0dGluZ3MueG1sUEsBAgAAFAACAAgAc0inUNebcJYrAwAAbw4AACEAAAAAAAAAAQAAAAAAXwkAAG5vbmUvaHRtbF9wdWJsaXNoaW5nX3NldHRpbmdzLnhtbFBLAQIAABQAAgAIAHNIp1COc/b6agAAAOUAAAAaAAAAAAAAAAEAAAAAAMkMAABub25lL2h0bWxfc2tpbl9zZXR0aW5ncy5qc1BLAQIAABQAAgAIAHNIp1C8fTX3SgAAAEkAAAAXAAAAAAAAAAEAAAAAAGsNAABub25lL2xvY2FsX3NldHRpbmdzLnhtbFBLAQIAABQAAgAIADsHY1A2YVgCRwMAAOEJAAAUAAAAAAAAAAEAAAAAAOoNAAB1bml2ZXJzYWwvcGxheWVyLnhtbFBLAQIAABQAAgAIAHZIp1Dba6F3xwUAABMWAAAdAAAAAAAAAAEAAAAAAGMRAAB1bml2ZXJzYWwvY29tbW9uX21lc3NhZ2VzLmxuZ1BLAQIAABQAAgAIAHZIp1AVHmAbowAAAH8BAAAuAAAAAAAAAAEAAAAAAGUXAAB1bml2ZXJzYWwvcGxheWJhY2tfYW5kX25hdmlnYXRpb25fc2V0dGluZ3MueG1sUEsBAgAAFAACAAgAdkinUBaSLu77AAAA/wQAACAAAAAAAAAAAQAAAAAAVBgAAHVuaXZlcnNhbC9rZXlib2FyZF9zaG9ydGN1dHMueG1sUEsBAgAAFAACAAgAdkinUPlwc4fgBAAA9RkAACcAAAAAAAAAAQAAAAAAjRkAAHVuaXZlcnNhbC9mbGFzaF9wdWJsaXNoaW5nX3NldHRpbmdzLnhtbFBLAQIAABQAAgAIAHZIp1ATWgIaaQQAAO8SAAAhAAAAAAAAAAEAAAAAALIeAAB1bml2ZXJzYWwvZmxhc2hfc2tpbl9zZXR0aW5ncy54bWxQSwECAAAUAAIACAB2SKdQtQJ9xtsEAAB/GQAAJgAAAAAAAAABAAAAAABaIwAAdW5pdmVyc2FsL2h0bWxfcHVibGlzaGluZ19zZXR0aW5ncy54bWxQSwECAAAUAAIACAB2SKdQBt4/4KYBAABoBgAAHwAAAAAAAAABAAAAAAB5KAAAdW5pdmVyc2FsL2h0bWxfc2tpbl9zZXR0aW5ncy5qc1BLAQIAABQAAgAIAHZIp1CJsERAdQAAAHkAAAAcAAAAAAAAAAEAAAAAAFwqAAB1bml2ZXJzYWwvbG9jYWxfc2V0dGluZ3MueG1sUEsBAgAAFAACAAgARz+6TMYnPgfaNgAAMGwAABcAAAAAAAAAAAAAAAAACysAAHVuaXZlcnNhbC91bml2ZXJzYWwucG5nUEsBAgAAFAACAAgARz+6TF4yipJNAAAAawAAABsAAAAAAAAAAQAAAAAAGmIAAHVuaXZlcnNhbC91bml2ZXJzYWwucG5nLnhtbFBLAQIAABQAAgAIAHdIp1D3942t8gQAAFkSAAAgAAAAAAAAAAEAAAAAAKBiAAB2aWRlb2xlY3R1cmUvY29tbW9uX21lc3NhZ2VzLmxuZ1BLAQIAABQAAgAIAHdIp1AVHmAbowAAAH8BAAAxAAAAAAAAAAEAAAAAANBnAAB2aWRlb2xlY3R1cmUvcGxheWJhY2tfYW5kX25hdmlnYXRpb25fc2V0dGluZ3MueG1sUEsBAgAAFAACAAgAd0inUKeK7jYMBQAA5RkAACoAAAAAAAAAAQAAAAAAwmgAAHZpZGVvbGVjdHVyZS9mbGFzaF9wdWJsaXNoaW5nX3NldHRpbmdzLnhtbFBLAQIAABQAAgAIAHdIp1CPdlX+bwIAAIcIAAAkAAAAAAAAAAEAAAAAABZuAAB2aWRlb2xlY3R1cmUvZmxhc2hfc2tpbl9zZXR0aW5ncy54bWxQSwECAAAUAAIACAB3SKdQfJ+ECgIFAABdGQAAKQAAAAAAAAABAAAAAADHcAAAdmlkZW9sZWN0dXJlL2h0bWxfcHVibGlzaGluZ19zZXR0aW5ncy54bWxQSwECAAAUAAIACAB3SKdQk2hAfocBAADZBAAAIgAAAAAAAAABAAAAAAAQdgAAdmlkZW9sZWN0dXJlL2h0bWxfc2tpbl9zZXR0aW5ncy5qc1BLAQIAABQAAgAIAHdIp1C8fTX3SgAAAEkAAAAfAAAAAAAAAAEAAAAAANd3AAB2aWRlb2xlY3R1cmUvbG9jYWxfc2V0dGluZ3MueG1sUEsFBgAAAAAZABkAsgcAAF54AAAAAA==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52772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22</vt:i4>
      </vt:variant>
      <vt:variant>
        <vt:lpstr>Slide Titles</vt:lpstr>
      </vt:variant>
      <vt:variant>
        <vt:i4>2</vt:i4>
      </vt:variant>
    </vt:vector>
  </HeadingPairs>
  <TitlesOfParts>
    <vt:vector size="28" baseType="lpstr">
      <vt:lpstr>Arial</vt:lpstr>
      <vt:lpstr>Calibri</vt:lpstr>
      <vt:lpstr>Tahoma</vt:lpstr>
      <vt:lpstr>Trebuchet MS</vt:lpstr>
      <vt:lpstr>3_Office Theme</vt:lpstr>
      <vt:lpstr>1_Office Theme</vt:lpstr>
      <vt:lpstr>2_Office Theme</vt:lpstr>
      <vt:lpstr>7_Office Theme</vt:lpstr>
      <vt:lpstr>5_Office Theme</vt:lpstr>
      <vt:lpstr>Custom Design</vt:lpstr>
      <vt:lpstr>62_Office Theme</vt:lpstr>
      <vt:lpstr>65_Office Theme</vt:lpstr>
      <vt:lpstr>35_Office Theme</vt:lpstr>
      <vt:lpstr>36_Office Theme</vt:lpstr>
      <vt:lpstr>8_Office Theme</vt:lpstr>
      <vt:lpstr>15_Office Theme</vt:lpstr>
      <vt:lpstr>1_Custom Design</vt:lpstr>
      <vt:lpstr>9_Office Theme</vt:lpstr>
      <vt:lpstr>10_Office Theme</vt:lpstr>
      <vt:lpstr>12_Office Theme</vt:lpstr>
      <vt:lpstr>16_Office Theme</vt:lpstr>
      <vt:lpstr>13_Office Theme</vt:lpstr>
      <vt:lpstr>11_Office Theme</vt:lpstr>
      <vt:lpstr>14_Office Theme</vt:lpstr>
      <vt:lpstr>17_Office Theme</vt:lpstr>
      <vt:lpstr>19_Office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EMaths Planning MASTER TEMPLATE</dc:title>
  <dc:creator>Greg</dc:creator>
  <cp:lastModifiedBy>Greg Wallace</cp:lastModifiedBy>
  <cp:revision>1423</cp:revision>
  <cp:lastPrinted>2025-04-28T09:48:39Z</cp:lastPrinted>
  <dcterms:created xsi:type="dcterms:W3CDTF">2013-05-30T09:14:44Z</dcterms:created>
  <dcterms:modified xsi:type="dcterms:W3CDTF">2026-07-07T06:59:53Z</dcterms:modified>
</cp:coreProperties>
</file>